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6" r:id="rId4"/>
    <p:sldId id="259" r:id="rId5"/>
    <p:sldId id="275" r:id="rId6"/>
    <p:sldId id="274" r:id="rId7"/>
    <p:sldId id="277" r:id="rId8"/>
    <p:sldId id="261" r:id="rId9"/>
    <p:sldId id="269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3D5468B-DDBA-4F05-A6A3-7C414A06935C}" v="283" dt="2019-01-09T22:56:57.47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inchang Chen" userId="bdf08ddc82ea3892" providerId="LiveId" clId="{7F89DB3D-D14F-4E70-BDD7-E26DB941CA0F}"/>
    <pc:docChg chg="undo redo custSel mod addSld delSld modSld sldOrd">
      <pc:chgData name="Jinchang Chen" userId="bdf08ddc82ea3892" providerId="LiveId" clId="{7F89DB3D-D14F-4E70-BDD7-E26DB941CA0F}" dt="2019-01-05T05:35:56.092" v="1124" actId="26606"/>
      <pc:docMkLst>
        <pc:docMk/>
      </pc:docMkLst>
      <pc:sldChg chg="addSp delSp modSp mod setBg setClrOvrMap">
        <pc:chgData name="Jinchang Chen" userId="bdf08ddc82ea3892" providerId="LiveId" clId="{7F89DB3D-D14F-4E70-BDD7-E26DB941CA0F}" dt="2019-01-05T04:04:16.402" v="63" actId="26606"/>
        <pc:sldMkLst>
          <pc:docMk/>
          <pc:sldMk cId="2808723239" sldId="256"/>
        </pc:sldMkLst>
        <pc:spChg chg="mod">
          <ac:chgData name="Jinchang Chen" userId="bdf08ddc82ea3892" providerId="LiveId" clId="{7F89DB3D-D14F-4E70-BDD7-E26DB941CA0F}" dt="2019-01-05T04:04:16.402" v="63" actId="26606"/>
          <ac:spMkLst>
            <pc:docMk/>
            <pc:sldMk cId="2808723239" sldId="256"/>
            <ac:spMk id="2" creationId="{8FD73AA5-A00B-4E45-979C-DC30BE533FF3}"/>
          </ac:spMkLst>
        </pc:spChg>
        <pc:spChg chg="mod">
          <ac:chgData name="Jinchang Chen" userId="bdf08ddc82ea3892" providerId="LiveId" clId="{7F89DB3D-D14F-4E70-BDD7-E26DB941CA0F}" dt="2019-01-05T04:04:16.402" v="63" actId="26606"/>
          <ac:spMkLst>
            <pc:docMk/>
            <pc:sldMk cId="2808723239" sldId="256"/>
            <ac:spMk id="3" creationId="{CEBBAEF9-3667-4B34-B2D0-2F2C6BAA3424}"/>
          </ac:spMkLst>
        </pc:spChg>
        <pc:spChg chg="add del">
          <ac:chgData name="Jinchang Chen" userId="bdf08ddc82ea3892" providerId="LiveId" clId="{7F89DB3D-D14F-4E70-BDD7-E26DB941CA0F}" dt="2019-01-05T04:04:16.402" v="63" actId="26606"/>
          <ac:spMkLst>
            <pc:docMk/>
            <pc:sldMk cId="2808723239" sldId="256"/>
            <ac:spMk id="23" creationId="{6F9EB9F2-07E2-4D64-BBD8-BB5B217F1218}"/>
          </ac:spMkLst>
        </pc:spChg>
        <pc:spChg chg="add del">
          <ac:chgData name="Jinchang Chen" userId="bdf08ddc82ea3892" providerId="LiveId" clId="{7F89DB3D-D14F-4E70-BDD7-E26DB941CA0F}" dt="2019-01-05T04:03:53.533" v="52" actId="26606"/>
          <ac:spMkLst>
            <pc:docMk/>
            <pc:sldMk cId="2808723239" sldId="256"/>
            <ac:spMk id="30" creationId="{23962611-DFD5-4092-AAFD-559E3DFCE2C9}"/>
          </ac:spMkLst>
        </pc:spChg>
        <pc:spChg chg="add del">
          <ac:chgData name="Jinchang Chen" userId="bdf08ddc82ea3892" providerId="LiveId" clId="{7F89DB3D-D14F-4E70-BDD7-E26DB941CA0F}" dt="2019-01-05T04:04:01.442" v="54" actId="26606"/>
          <ac:spMkLst>
            <pc:docMk/>
            <pc:sldMk cId="2808723239" sldId="256"/>
            <ac:spMk id="35" creationId="{2A8AA5BC-4F7A-4226-8F99-6D824B226A97}"/>
          </ac:spMkLst>
        </pc:spChg>
        <pc:spChg chg="add del">
          <ac:chgData name="Jinchang Chen" userId="bdf08ddc82ea3892" providerId="LiveId" clId="{7F89DB3D-D14F-4E70-BDD7-E26DB941CA0F}" dt="2019-01-05T04:04:01.442" v="54" actId="26606"/>
          <ac:spMkLst>
            <pc:docMk/>
            <pc:sldMk cId="2808723239" sldId="256"/>
            <ac:spMk id="36" creationId="{3E5445C6-DD42-4979-86FF-03730E8C6DB0}"/>
          </ac:spMkLst>
        </pc:spChg>
        <pc:spChg chg="add del">
          <ac:chgData name="Jinchang Chen" userId="bdf08ddc82ea3892" providerId="LiveId" clId="{7F89DB3D-D14F-4E70-BDD7-E26DB941CA0F}" dt="2019-01-05T04:04:03.169" v="56" actId="26606"/>
          <ac:spMkLst>
            <pc:docMk/>
            <pc:sldMk cId="2808723239" sldId="256"/>
            <ac:spMk id="38" creationId="{23207CC6-EAA1-4BFF-A48A-DECAD8972717}"/>
          </ac:spMkLst>
        </pc:spChg>
        <pc:spChg chg="add del">
          <ac:chgData name="Jinchang Chen" userId="bdf08ddc82ea3892" providerId="LiveId" clId="{7F89DB3D-D14F-4E70-BDD7-E26DB941CA0F}" dt="2019-01-05T04:04:03.169" v="56" actId="26606"/>
          <ac:spMkLst>
            <pc:docMk/>
            <pc:sldMk cId="2808723239" sldId="256"/>
            <ac:spMk id="39" creationId="{B234A3DD-923D-4166-8B19-7DD589908C68}"/>
          </ac:spMkLst>
        </pc:spChg>
        <pc:spChg chg="add del">
          <ac:chgData name="Jinchang Chen" userId="bdf08ddc82ea3892" providerId="LiveId" clId="{7F89DB3D-D14F-4E70-BDD7-E26DB941CA0F}" dt="2019-01-05T04:04:03.169" v="56" actId="26606"/>
          <ac:spMkLst>
            <pc:docMk/>
            <pc:sldMk cId="2808723239" sldId="256"/>
            <ac:spMk id="40" creationId="{F6ACA5AC-3C5D-4994-B40F-FC8349E4D6F4}"/>
          </ac:spMkLst>
        </pc:spChg>
        <pc:spChg chg="add del">
          <ac:chgData name="Jinchang Chen" userId="bdf08ddc82ea3892" providerId="LiveId" clId="{7F89DB3D-D14F-4E70-BDD7-E26DB941CA0F}" dt="2019-01-05T04:04:08.654" v="58" actId="26606"/>
          <ac:spMkLst>
            <pc:docMk/>
            <pc:sldMk cId="2808723239" sldId="256"/>
            <ac:spMk id="42" creationId="{2A8AA5BC-4F7A-4226-8F99-6D824B226A97}"/>
          </ac:spMkLst>
        </pc:spChg>
        <pc:spChg chg="add del">
          <ac:chgData name="Jinchang Chen" userId="bdf08ddc82ea3892" providerId="LiveId" clId="{7F89DB3D-D14F-4E70-BDD7-E26DB941CA0F}" dt="2019-01-05T04:04:08.654" v="58" actId="26606"/>
          <ac:spMkLst>
            <pc:docMk/>
            <pc:sldMk cId="2808723239" sldId="256"/>
            <ac:spMk id="43" creationId="{3E5445C6-DD42-4979-86FF-03730E8C6DB0}"/>
          </ac:spMkLst>
        </pc:spChg>
        <pc:spChg chg="add del">
          <ac:chgData name="Jinchang Chen" userId="bdf08ddc82ea3892" providerId="LiveId" clId="{7F89DB3D-D14F-4E70-BDD7-E26DB941CA0F}" dt="2019-01-05T04:04:11.155" v="60" actId="26606"/>
          <ac:spMkLst>
            <pc:docMk/>
            <pc:sldMk cId="2808723239" sldId="256"/>
            <ac:spMk id="46" creationId="{6F9EB9F2-07E2-4D64-BBD8-BB5B217F1218}"/>
          </ac:spMkLst>
        </pc:spChg>
        <pc:spChg chg="add del">
          <ac:chgData name="Jinchang Chen" userId="bdf08ddc82ea3892" providerId="LiveId" clId="{7F89DB3D-D14F-4E70-BDD7-E26DB941CA0F}" dt="2019-01-05T04:04:16.387" v="62" actId="26606"/>
          <ac:spMkLst>
            <pc:docMk/>
            <pc:sldMk cId="2808723239" sldId="256"/>
            <ac:spMk id="49" creationId="{2A8AA5BC-4F7A-4226-8F99-6D824B226A97}"/>
          </ac:spMkLst>
        </pc:spChg>
        <pc:spChg chg="add del">
          <ac:chgData name="Jinchang Chen" userId="bdf08ddc82ea3892" providerId="LiveId" clId="{7F89DB3D-D14F-4E70-BDD7-E26DB941CA0F}" dt="2019-01-05T04:04:16.387" v="62" actId="26606"/>
          <ac:spMkLst>
            <pc:docMk/>
            <pc:sldMk cId="2808723239" sldId="256"/>
            <ac:spMk id="50" creationId="{3E5445C6-DD42-4979-86FF-03730E8C6DB0}"/>
          </ac:spMkLst>
        </pc:spChg>
        <pc:spChg chg="add">
          <ac:chgData name="Jinchang Chen" userId="bdf08ddc82ea3892" providerId="LiveId" clId="{7F89DB3D-D14F-4E70-BDD7-E26DB941CA0F}" dt="2019-01-05T04:04:16.402" v="63" actId="26606"/>
          <ac:spMkLst>
            <pc:docMk/>
            <pc:sldMk cId="2808723239" sldId="256"/>
            <ac:spMk id="53" creationId="{23962611-DFD5-4092-AAFD-559E3DFCE2C9}"/>
          </ac:spMkLst>
        </pc:spChg>
        <pc:picChg chg="add del">
          <ac:chgData name="Jinchang Chen" userId="bdf08ddc82ea3892" providerId="LiveId" clId="{7F89DB3D-D14F-4E70-BDD7-E26DB941CA0F}" dt="2019-01-05T04:03:53.533" v="52" actId="26606"/>
          <ac:picMkLst>
            <pc:docMk/>
            <pc:sldMk cId="2808723239" sldId="256"/>
            <ac:picMk id="32" creationId="{2270F1FA-0425-408F-9861-80BF5AFB276D}"/>
          </ac:picMkLst>
        </pc:picChg>
        <pc:picChg chg="add">
          <ac:chgData name="Jinchang Chen" userId="bdf08ddc82ea3892" providerId="LiveId" clId="{7F89DB3D-D14F-4E70-BDD7-E26DB941CA0F}" dt="2019-01-05T04:04:16.402" v="63" actId="26606"/>
          <ac:picMkLst>
            <pc:docMk/>
            <pc:sldMk cId="2808723239" sldId="256"/>
            <ac:picMk id="54" creationId="{2270F1FA-0425-408F-9861-80BF5AFB276D}"/>
          </ac:picMkLst>
        </pc:picChg>
        <pc:cxnChg chg="add del">
          <ac:chgData name="Jinchang Chen" userId="bdf08ddc82ea3892" providerId="LiveId" clId="{7F89DB3D-D14F-4E70-BDD7-E26DB941CA0F}" dt="2019-01-05T04:04:16.402" v="63" actId="26606"/>
          <ac:cxnSpMkLst>
            <pc:docMk/>
            <pc:sldMk cId="2808723239" sldId="256"/>
            <ac:cxnSpMk id="25" creationId="{F0C57C7C-DFE9-4A1E-B7A9-DF40E63366BB}"/>
          </ac:cxnSpMkLst>
        </pc:cxnChg>
        <pc:cxnChg chg="add del">
          <ac:chgData name="Jinchang Chen" userId="bdf08ddc82ea3892" providerId="LiveId" clId="{7F89DB3D-D14F-4E70-BDD7-E26DB941CA0F}" dt="2019-01-05T04:04:01.442" v="54" actId="26606"/>
          <ac:cxnSpMkLst>
            <pc:docMk/>
            <pc:sldMk cId="2808723239" sldId="256"/>
            <ac:cxnSpMk id="34" creationId="{45000665-DFC7-417E-8FD7-516A0F15C975}"/>
          </ac:cxnSpMkLst>
        </pc:cxnChg>
        <pc:cxnChg chg="add del">
          <ac:chgData name="Jinchang Chen" userId="bdf08ddc82ea3892" providerId="LiveId" clId="{7F89DB3D-D14F-4E70-BDD7-E26DB941CA0F}" dt="2019-01-05T04:04:08.654" v="58" actId="26606"/>
          <ac:cxnSpMkLst>
            <pc:docMk/>
            <pc:sldMk cId="2808723239" sldId="256"/>
            <ac:cxnSpMk id="44" creationId="{45000665-DFC7-417E-8FD7-516A0F15C975}"/>
          </ac:cxnSpMkLst>
        </pc:cxnChg>
        <pc:cxnChg chg="add del">
          <ac:chgData name="Jinchang Chen" userId="bdf08ddc82ea3892" providerId="LiveId" clId="{7F89DB3D-D14F-4E70-BDD7-E26DB941CA0F}" dt="2019-01-05T04:04:11.155" v="60" actId="26606"/>
          <ac:cxnSpMkLst>
            <pc:docMk/>
            <pc:sldMk cId="2808723239" sldId="256"/>
            <ac:cxnSpMk id="47" creationId="{F0C57C7C-DFE9-4A1E-B7A9-DF40E63366BB}"/>
          </ac:cxnSpMkLst>
        </pc:cxnChg>
        <pc:cxnChg chg="add del">
          <ac:chgData name="Jinchang Chen" userId="bdf08ddc82ea3892" providerId="LiveId" clId="{7F89DB3D-D14F-4E70-BDD7-E26DB941CA0F}" dt="2019-01-05T04:04:16.387" v="62" actId="26606"/>
          <ac:cxnSpMkLst>
            <pc:docMk/>
            <pc:sldMk cId="2808723239" sldId="256"/>
            <ac:cxnSpMk id="51" creationId="{45000665-DFC7-417E-8FD7-516A0F15C975}"/>
          </ac:cxnSpMkLst>
        </pc:cxnChg>
      </pc:sldChg>
      <pc:sldChg chg="addSp delSp modSp">
        <pc:chgData name="Jinchang Chen" userId="bdf08ddc82ea3892" providerId="LiveId" clId="{7F89DB3D-D14F-4E70-BDD7-E26DB941CA0F}" dt="2019-01-05T04:38:59.020" v="643" actId="20577"/>
        <pc:sldMkLst>
          <pc:docMk/>
          <pc:sldMk cId="2060772036" sldId="257"/>
        </pc:sldMkLst>
        <pc:spChg chg="mod">
          <ac:chgData name="Jinchang Chen" userId="bdf08ddc82ea3892" providerId="LiveId" clId="{7F89DB3D-D14F-4E70-BDD7-E26DB941CA0F}" dt="2019-01-05T04:38:59.020" v="643" actId="20577"/>
          <ac:spMkLst>
            <pc:docMk/>
            <pc:sldMk cId="2060772036" sldId="257"/>
            <ac:spMk id="2" creationId="{226CDFDF-33A3-4030-ADF2-C6255859AB62}"/>
          </ac:spMkLst>
        </pc:spChg>
        <pc:spChg chg="mod ord">
          <ac:chgData name="Jinchang Chen" userId="bdf08ddc82ea3892" providerId="LiveId" clId="{7F89DB3D-D14F-4E70-BDD7-E26DB941CA0F}" dt="2019-01-05T04:11:45.931" v="174" actId="20577"/>
          <ac:spMkLst>
            <pc:docMk/>
            <pc:sldMk cId="2060772036" sldId="257"/>
            <ac:spMk id="3" creationId="{58DED884-F2EB-4E6F-BF68-B0FC7E45C164}"/>
          </ac:spMkLst>
        </pc:spChg>
        <pc:spChg chg="del">
          <ac:chgData name="Jinchang Chen" userId="bdf08ddc82ea3892" providerId="LiveId" clId="{7F89DB3D-D14F-4E70-BDD7-E26DB941CA0F}" dt="2019-01-05T04:03:31.130" v="50" actId="26606"/>
          <ac:spMkLst>
            <pc:docMk/>
            <pc:sldMk cId="2060772036" sldId="257"/>
            <ac:spMk id="137" creationId="{B0792D4F-247E-46FE-85FC-881DEFA41D94}"/>
          </ac:spMkLst>
        </pc:spChg>
        <pc:spChg chg="add">
          <ac:chgData name="Jinchang Chen" userId="bdf08ddc82ea3892" providerId="LiveId" clId="{7F89DB3D-D14F-4E70-BDD7-E26DB941CA0F}" dt="2019-01-05T04:03:31.130" v="50" actId="26606"/>
          <ac:spMkLst>
            <pc:docMk/>
            <pc:sldMk cId="2060772036" sldId="257"/>
            <ac:spMk id="192" creationId="{4038CB10-1F5C-4D54-9DF7-12586DE5B007}"/>
          </ac:spMkLst>
        </pc:spChg>
        <pc:spChg chg="add">
          <ac:chgData name="Jinchang Chen" userId="bdf08ddc82ea3892" providerId="LiveId" clId="{7F89DB3D-D14F-4E70-BDD7-E26DB941CA0F}" dt="2019-01-05T04:03:31.130" v="50" actId="26606"/>
          <ac:spMkLst>
            <pc:docMk/>
            <pc:sldMk cId="2060772036" sldId="257"/>
            <ac:spMk id="193" creationId="{73ED6512-6858-4552-B699-9A97FE9A4EA2}"/>
          </ac:spMkLst>
        </pc:spChg>
        <pc:picChg chg="del">
          <ac:chgData name="Jinchang Chen" userId="bdf08ddc82ea3892" providerId="LiveId" clId="{7F89DB3D-D14F-4E70-BDD7-E26DB941CA0F}" dt="2019-01-05T03:56:22.696" v="35"/>
          <ac:picMkLst>
            <pc:docMk/>
            <pc:sldMk cId="2060772036" sldId="257"/>
            <ac:picMk id="4" creationId="{A6A93F35-085B-42A8-AB2B-F73D35B9D8F8}"/>
          </ac:picMkLst>
        </pc:picChg>
        <pc:picChg chg="add mod">
          <ac:chgData name="Jinchang Chen" userId="bdf08ddc82ea3892" providerId="LiveId" clId="{7F89DB3D-D14F-4E70-BDD7-E26DB941CA0F}" dt="2019-01-05T04:03:31.130" v="50" actId="26606"/>
          <ac:picMkLst>
            <pc:docMk/>
            <pc:sldMk cId="2060772036" sldId="257"/>
            <ac:picMk id="1026" creationId="{09CE81BB-E393-4BEC-9452-27105EDEE41D}"/>
          </ac:picMkLst>
        </pc:picChg>
        <pc:cxnChg chg="del">
          <ac:chgData name="Jinchang Chen" userId="bdf08ddc82ea3892" providerId="LiveId" clId="{7F89DB3D-D14F-4E70-BDD7-E26DB941CA0F}" dt="2019-01-05T04:03:31.130" v="50" actId="26606"/>
          <ac:cxnSpMkLst>
            <pc:docMk/>
            <pc:sldMk cId="2060772036" sldId="257"/>
            <ac:cxnSpMk id="139" creationId="{CE272F12-AF86-441A-BC1B-C014BBBF85B5}"/>
          </ac:cxnSpMkLst>
        </pc:cxnChg>
      </pc:sldChg>
      <pc:sldChg chg="addSp delSp modSp mod setBg setClrOvrMap">
        <pc:chgData name="Jinchang Chen" userId="bdf08ddc82ea3892" providerId="LiveId" clId="{7F89DB3D-D14F-4E70-BDD7-E26DB941CA0F}" dt="2019-01-05T05:30:05.876" v="1082" actId="20577"/>
        <pc:sldMkLst>
          <pc:docMk/>
          <pc:sldMk cId="2374282796" sldId="259"/>
        </pc:sldMkLst>
        <pc:spChg chg="mod">
          <ac:chgData name="Jinchang Chen" userId="bdf08ddc82ea3892" providerId="LiveId" clId="{7F89DB3D-D14F-4E70-BDD7-E26DB941CA0F}" dt="2019-01-05T05:30:05.876" v="1082" actId="20577"/>
          <ac:spMkLst>
            <pc:docMk/>
            <pc:sldMk cId="2374282796" sldId="259"/>
            <ac:spMk id="2" creationId="{279BCBB1-E2D0-4A54-BFFC-FEF9B8B099FA}"/>
          </ac:spMkLst>
        </pc:spChg>
        <pc:spChg chg="add">
          <ac:chgData name="Jinchang Chen" userId="bdf08ddc82ea3892" providerId="LiveId" clId="{7F89DB3D-D14F-4E70-BDD7-E26DB941CA0F}" dt="2019-01-05T04:29:09.580" v="496" actId="26606"/>
          <ac:spMkLst>
            <pc:docMk/>
            <pc:sldMk cId="2374282796" sldId="259"/>
            <ac:spMk id="77" creationId="{C0B27210-D0CA-4654-B3E3-9ABB4F178EA1}"/>
          </ac:spMkLst>
        </pc:spChg>
        <pc:spChg chg="add">
          <ac:chgData name="Jinchang Chen" userId="bdf08ddc82ea3892" providerId="LiveId" clId="{7F89DB3D-D14F-4E70-BDD7-E26DB941CA0F}" dt="2019-01-05T04:29:09.580" v="496" actId="26606"/>
          <ac:spMkLst>
            <pc:docMk/>
            <pc:sldMk cId="2374282796" sldId="259"/>
            <ac:spMk id="79" creationId="{1DB7C82F-AB7E-4F0C-B829-FA1B9C415180}"/>
          </ac:spMkLst>
        </pc:spChg>
        <pc:spChg chg="add">
          <ac:chgData name="Jinchang Chen" userId="bdf08ddc82ea3892" providerId="LiveId" clId="{7F89DB3D-D14F-4E70-BDD7-E26DB941CA0F}" dt="2019-01-05T04:29:09.580" v="496" actId="26606"/>
          <ac:spMkLst>
            <pc:docMk/>
            <pc:sldMk cId="2374282796" sldId="259"/>
            <ac:spMk id="81" creationId="{70B66945-4967-4040-926D-DCA44313CDAB}"/>
          </ac:spMkLst>
        </pc:spChg>
        <pc:spChg chg="del">
          <ac:chgData name="Jinchang Chen" userId="bdf08ddc82ea3892" providerId="LiveId" clId="{7F89DB3D-D14F-4E70-BDD7-E26DB941CA0F}" dt="2019-01-05T04:29:09.580" v="496" actId="26606"/>
          <ac:spMkLst>
            <pc:docMk/>
            <pc:sldMk cId="2374282796" sldId="259"/>
            <ac:spMk id="2056" creationId="{1DB7C82F-AB7E-4F0C-B829-FA1B9C415180}"/>
          </ac:spMkLst>
        </pc:spChg>
        <pc:picChg chg="add del">
          <ac:chgData name="Jinchang Chen" userId="bdf08ddc82ea3892" providerId="LiveId" clId="{7F89DB3D-D14F-4E70-BDD7-E26DB941CA0F}" dt="2019-01-05T04:28:24.933" v="490"/>
          <ac:picMkLst>
            <pc:docMk/>
            <pc:sldMk cId="2374282796" sldId="259"/>
            <ac:picMk id="3" creationId="{4286F002-7D5B-41E6-8149-E75A444B6D4D}"/>
          </ac:picMkLst>
        </pc:picChg>
        <pc:picChg chg="add del mod">
          <ac:chgData name="Jinchang Chen" userId="bdf08ddc82ea3892" providerId="LiveId" clId="{7F89DB3D-D14F-4E70-BDD7-E26DB941CA0F}" dt="2019-01-05T04:28:35.767" v="494"/>
          <ac:picMkLst>
            <pc:docMk/>
            <pc:sldMk cId="2374282796" sldId="259"/>
            <ac:picMk id="6" creationId="{EA62CB7D-414B-43E0-8E74-CD6CD7C14501}"/>
          </ac:picMkLst>
        </pc:picChg>
        <pc:picChg chg="add del mod">
          <ac:chgData name="Jinchang Chen" userId="bdf08ddc82ea3892" providerId="LiveId" clId="{7F89DB3D-D14F-4E70-BDD7-E26DB941CA0F}" dt="2019-01-05T04:28:35.767" v="494"/>
          <ac:picMkLst>
            <pc:docMk/>
            <pc:sldMk cId="2374282796" sldId="259"/>
            <ac:picMk id="7" creationId="{F4555696-2FFB-4EEB-8382-85DEFB952D1A}"/>
          </ac:picMkLst>
        </pc:picChg>
        <pc:picChg chg="del">
          <ac:chgData name="Jinchang Chen" userId="bdf08ddc82ea3892" providerId="LiveId" clId="{7F89DB3D-D14F-4E70-BDD7-E26DB941CA0F}" dt="2019-01-05T04:28:24.933" v="490"/>
          <ac:picMkLst>
            <pc:docMk/>
            <pc:sldMk cId="2374282796" sldId="259"/>
            <ac:picMk id="2050" creationId="{7D57E2D5-C094-43B4-A5B1-1CB4B04E698A}"/>
          </ac:picMkLst>
        </pc:picChg>
        <pc:picChg chg="add mod">
          <ac:chgData name="Jinchang Chen" userId="bdf08ddc82ea3892" providerId="LiveId" clId="{7F89DB3D-D14F-4E70-BDD7-E26DB941CA0F}" dt="2019-01-05T04:29:09.580" v="496" actId="26606"/>
          <ac:picMkLst>
            <pc:docMk/>
            <pc:sldMk cId="2374282796" sldId="259"/>
            <ac:picMk id="2052" creationId="{36210617-8D5E-4C1F-B18F-D6B329823784}"/>
          </ac:picMkLst>
        </pc:picChg>
      </pc:sldChg>
      <pc:sldChg chg="addSp delSp modSp mod ord setBg">
        <pc:chgData name="Jinchang Chen" userId="bdf08ddc82ea3892" providerId="LiveId" clId="{7F89DB3D-D14F-4E70-BDD7-E26DB941CA0F}" dt="2019-01-05T05:31:25.516" v="1089" actId="255"/>
        <pc:sldMkLst>
          <pc:docMk/>
          <pc:sldMk cId="478086632" sldId="261"/>
        </pc:sldMkLst>
        <pc:spChg chg="mod">
          <ac:chgData name="Jinchang Chen" userId="bdf08ddc82ea3892" providerId="LiveId" clId="{7F89DB3D-D14F-4E70-BDD7-E26DB941CA0F}" dt="2019-01-05T05:31:25.516" v="1089" actId="255"/>
          <ac:spMkLst>
            <pc:docMk/>
            <pc:sldMk cId="478086632" sldId="261"/>
            <ac:spMk id="2" creationId="{226CDFDF-33A3-4030-ADF2-C6255859AB62}"/>
          </ac:spMkLst>
        </pc:spChg>
        <pc:spChg chg="add del">
          <ac:chgData name="Jinchang Chen" userId="bdf08ddc82ea3892" providerId="LiveId" clId="{7F89DB3D-D14F-4E70-BDD7-E26DB941CA0F}" dt="2019-01-05T04:16:52.265" v="332" actId="26606"/>
          <ac:spMkLst>
            <pc:docMk/>
            <pc:sldMk cId="478086632" sldId="261"/>
            <ac:spMk id="17" creationId="{4351DFE5-F63D-4BE0-BDA9-E3EB88F01AA5}"/>
          </ac:spMkLst>
        </pc:spChg>
        <pc:spChg chg="add del">
          <ac:chgData name="Jinchang Chen" userId="bdf08ddc82ea3892" providerId="LiveId" clId="{7F89DB3D-D14F-4E70-BDD7-E26DB941CA0F}" dt="2019-01-05T05:25:53.424" v="997" actId="26606"/>
          <ac:spMkLst>
            <pc:docMk/>
            <pc:sldMk cId="478086632" sldId="261"/>
            <ac:spMk id="24" creationId="{42A5316D-ED2F-4F89-B4B4-8D9240B1A348}"/>
          </ac:spMkLst>
        </pc:spChg>
        <pc:spChg chg="add del">
          <ac:chgData name="Jinchang Chen" userId="bdf08ddc82ea3892" providerId="LiveId" clId="{7F89DB3D-D14F-4E70-BDD7-E26DB941CA0F}" dt="2019-01-05T05:19:48.022" v="992" actId="26606"/>
          <ac:spMkLst>
            <pc:docMk/>
            <pc:sldMk cId="478086632" sldId="261"/>
            <ac:spMk id="26" creationId="{42A5316D-ED2F-4F89-B4B4-8D9240B1A348}"/>
          </ac:spMkLst>
        </pc:spChg>
        <pc:spChg chg="add del">
          <ac:chgData name="Jinchang Chen" userId="bdf08ddc82ea3892" providerId="LiveId" clId="{7F89DB3D-D14F-4E70-BDD7-E26DB941CA0F}" dt="2019-01-05T05:25:53.393" v="996" actId="26606"/>
          <ac:spMkLst>
            <pc:docMk/>
            <pc:sldMk cId="478086632" sldId="261"/>
            <ac:spMk id="27" creationId="{42A5316D-ED2F-4F89-B4B4-8D9240B1A348}"/>
          </ac:spMkLst>
        </pc:spChg>
        <pc:spChg chg="add del">
          <ac:chgData name="Jinchang Chen" userId="bdf08ddc82ea3892" providerId="LiveId" clId="{7F89DB3D-D14F-4E70-BDD7-E26DB941CA0F}" dt="2019-01-05T05:19:29.175" v="986" actId="26606"/>
          <ac:spMkLst>
            <pc:docMk/>
            <pc:sldMk cId="478086632" sldId="261"/>
            <ac:spMk id="29" creationId="{42A5316D-ED2F-4F89-B4B4-8D9240B1A348}"/>
          </ac:spMkLst>
        </pc:spChg>
        <pc:spChg chg="add">
          <ac:chgData name="Jinchang Chen" userId="bdf08ddc82ea3892" providerId="LiveId" clId="{7F89DB3D-D14F-4E70-BDD7-E26DB941CA0F}" dt="2019-01-05T05:25:53.424" v="997" actId="26606"/>
          <ac:spMkLst>
            <pc:docMk/>
            <pc:sldMk cId="478086632" sldId="261"/>
            <ac:spMk id="30" creationId="{73DE2CFE-42F2-48F0-8706-5264E012B10C}"/>
          </ac:spMkLst>
        </pc:spChg>
        <pc:spChg chg="add del">
          <ac:chgData name="Jinchang Chen" userId="bdf08ddc82ea3892" providerId="LiveId" clId="{7F89DB3D-D14F-4E70-BDD7-E26DB941CA0F}" dt="2019-01-05T05:19:40.864" v="988" actId="26606"/>
          <ac:spMkLst>
            <pc:docMk/>
            <pc:sldMk cId="478086632" sldId="261"/>
            <ac:spMk id="31" creationId="{65C9B8F0-FF66-4C15-BD05-E86B87331846}"/>
          </ac:spMkLst>
        </pc:spChg>
        <pc:spChg chg="add del">
          <ac:chgData name="Jinchang Chen" userId="bdf08ddc82ea3892" providerId="LiveId" clId="{7F89DB3D-D14F-4E70-BDD7-E26DB941CA0F}" dt="2019-01-05T05:19:40.864" v="988" actId="26606"/>
          <ac:spMkLst>
            <pc:docMk/>
            <pc:sldMk cId="478086632" sldId="261"/>
            <ac:spMk id="32" creationId="{E4505C23-674B-4195-81D6-0C127FEAE3F8}"/>
          </ac:spMkLst>
        </pc:spChg>
        <pc:graphicFrameChg chg="mod modGraphic">
          <ac:chgData name="Jinchang Chen" userId="bdf08ddc82ea3892" providerId="LiveId" clId="{7F89DB3D-D14F-4E70-BDD7-E26DB941CA0F}" dt="2019-01-05T05:25:53.424" v="997" actId="26606"/>
          <ac:graphicFrameMkLst>
            <pc:docMk/>
            <pc:sldMk cId="478086632" sldId="261"/>
            <ac:graphicFrameMk id="5" creationId="{ED6DDE71-0839-4E6C-9EC8-2ACC9A259647}"/>
          </ac:graphicFrameMkLst>
        </pc:graphicFrameChg>
        <pc:picChg chg="add del">
          <ac:chgData name="Jinchang Chen" userId="bdf08ddc82ea3892" providerId="LiveId" clId="{7F89DB3D-D14F-4E70-BDD7-E26DB941CA0F}" dt="2019-01-05T04:16:52.265" v="332" actId="26606"/>
          <ac:picMkLst>
            <pc:docMk/>
            <pc:sldMk cId="478086632" sldId="261"/>
            <ac:picMk id="19" creationId="{02DD2BC0-6F29-4B4F-8D61-2DCF6D2E8E73}"/>
          </ac:picMkLst>
        </pc:picChg>
      </pc:sldChg>
      <pc:sldChg chg="addSp delSp modSp">
        <pc:chgData name="Jinchang Chen" userId="bdf08ddc82ea3892" providerId="LiveId" clId="{7F89DB3D-D14F-4E70-BDD7-E26DB941CA0F}" dt="2019-01-05T05:35:56.092" v="1124" actId="26606"/>
        <pc:sldMkLst>
          <pc:docMk/>
          <pc:sldMk cId="2800135123" sldId="269"/>
        </pc:sldMkLst>
        <pc:spChg chg="mod">
          <ac:chgData name="Jinchang Chen" userId="bdf08ddc82ea3892" providerId="LiveId" clId="{7F89DB3D-D14F-4E70-BDD7-E26DB941CA0F}" dt="2019-01-05T05:35:56.092" v="1124" actId="26606"/>
          <ac:spMkLst>
            <pc:docMk/>
            <pc:sldMk cId="2800135123" sldId="269"/>
            <ac:spMk id="2" creationId="{41997B5E-F3FB-4F56-BE19-3E6E1FF7819F}"/>
          </ac:spMkLst>
        </pc:spChg>
        <pc:spChg chg="del">
          <ac:chgData name="Jinchang Chen" userId="bdf08ddc82ea3892" providerId="LiveId" clId="{7F89DB3D-D14F-4E70-BDD7-E26DB941CA0F}" dt="2019-01-05T05:35:56.092" v="1124" actId="26606"/>
          <ac:spMkLst>
            <pc:docMk/>
            <pc:sldMk cId="2800135123" sldId="269"/>
            <ac:spMk id="16" creationId="{35555856-9970-4BC3-9AA9-6A917F53AFBD}"/>
          </ac:spMkLst>
        </pc:spChg>
        <pc:spChg chg="del">
          <ac:chgData name="Jinchang Chen" userId="bdf08ddc82ea3892" providerId="LiveId" clId="{7F89DB3D-D14F-4E70-BDD7-E26DB941CA0F}" dt="2019-01-05T05:35:56.092" v="1124" actId="26606"/>
          <ac:spMkLst>
            <pc:docMk/>
            <pc:sldMk cId="2800135123" sldId="269"/>
            <ac:spMk id="20" creationId="{13722DD7-BA73-4776-93A3-94491FEF7260}"/>
          </ac:spMkLst>
        </pc:spChg>
        <pc:spChg chg="add">
          <ac:chgData name="Jinchang Chen" userId="bdf08ddc82ea3892" providerId="LiveId" clId="{7F89DB3D-D14F-4E70-BDD7-E26DB941CA0F}" dt="2019-01-05T05:35:56.092" v="1124" actId="26606"/>
          <ac:spMkLst>
            <pc:docMk/>
            <pc:sldMk cId="2800135123" sldId="269"/>
            <ac:spMk id="25" creationId="{1707FC24-6981-43D9-B525-C7832BA22463}"/>
          </ac:spMkLst>
        </pc:spChg>
        <pc:picChg chg="mod">
          <ac:chgData name="Jinchang Chen" userId="bdf08ddc82ea3892" providerId="LiveId" clId="{7F89DB3D-D14F-4E70-BDD7-E26DB941CA0F}" dt="2019-01-05T05:35:56.092" v="1124" actId="26606"/>
          <ac:picMkLst>
            <pc:docMk/>
            <pc:sldMk cId="2800135123" sldId="269"/>
            <ac:picMk id="13" creationId="{97A0E4E0-33ED-4076-A57B-CB2498460D10}"/>
          </ac:picMkLst>
        </pc:picChg>
        <pc:picChg chg="del">
          <ac:chgData name="Jinchang Chen" userId="bdf08ddc82ea3892" providerId="LiveId" clId="{7F89DB3D-D14F-4E70-BDD7-E26DB941CA0F}" dt="2019-01-05T05:35:56.092" v="1124" actId="26606"/>
          <ac:picMkLst>
            <pc:docMk/>
            <pc:sldMk cId="2800135123" sldId="269"/>
            <ac:picMk id="18" creationId="{7F487851-BFAF-46D8-A1ED-50CAD6E46F59}"/>
          </ac:picMkLst>
        </pc:picChg>
      </pc:sldChg>
      <pc:sldChg chg="addSp delSp modSp mod setBg">
        <pc:chgData name="Jinchang Chen" userId="bdf08ddc82ea3892" providerId="LiveId" clId="{7F89DB3D-D14F-4E70-BDD7-E26DB941CA0F}" dt="2019-01-05T05:28:26.663" v="1034" actId="20577"/>
        <pc:sldMkLst>
          <pc:docMk/>
          <pc:sldMk cId="3336051557" sldId="274"/>
        </pc:sldMkLst>
        <pc:spChg chg="mod">
          <ac:chgData name="Jinchang Chen" userId="bdf08ddc82ea3892" providerId="LiveId" clId="{7F89DB3D-D14F-4E70-BDD7-E26DB941CA0F}" dt="2019-01-05T05:28:26.663" v="1034" actId="20577"/>
          <ac:spMkLst>
            <pc:docMk/>
            <pc:sldMk cId="3336051557" sldId="274"/>
            <ac:spMk id="2" creationId="{279BCBB1-E2D0-4A54-BFFC-FEF9B8B099FA}"/>
          </ac:spMkLst>
        </pc:spChg>
        <pc:spChg chg="add">
          <ac:chgData name="Jinchang Chen" userId="bdf08ddc82ea3892" providerId="LiveId" clId="{7F89DB3D-D14F-4E70-BDD7-E26DB941CA0F}" dt="2019-01-05T04:31:45.839" v="507" actId="26606"/>
          <ac:spMkLst>
            <pc:docMk/>
            <pc:sldMk cId="3336051557" sldId="274"/>
            <ac:spMk id="75" creationId="{16C5FA50-8D52-4617-AF91-5C7B1C8352F1}"/>
          </ac:spMkLst>
        </pc:spChg>
        <pc:spChg chg="add">
          <ac:chgData name="Jinchang Chen" userId="bdf08ddc82ea3892" providerId="LiveId" clId="{7F89DB3D-D14F-4E70-BDD7-E26DB941CA0F}" dt="2019-01-05T04:31:45.839" v="507" actId="26606"/>
          <ac:spMkLst>
            <pc:docMk/>
            <pc:sldMk cId="3336051557" sldId="274"/>
            <ac:spMk id="77" creationId="{E223798C-12AD-4B0C-A50C-D676347D67CF}"/>
          </ac:spMkLst>
        </pc:spChg>
        <pc:spChg chg="del">
          <ac:chgData name="Jinchang Chen" userId="bdf08ddc82ea3892" providerId="LiveId" clId="{7F89DB3D-D14F-4E70-BDD7-E26DB941CA0F}" dt="2019-01-05T04:31:45.839" v="507" actId="26606"/>
          <ac:spMkLst>
            <pc:docMk/>
            <pc:sldMk cId="3336051557" sldId="274"/>
            <ac:spMk id="3078" creationId="{4845A0EE-C4C8-4AE1-B3C6-1261368AC036}"/>
          </ac:spMkLst>
        </pc:spChg>
        <pc:picChg chg="add mod">
          <ac:chgData name="Jinchang Chen" userId="bdf08ddc82ea3892" providerId="LiveId" clId="{7F89DB3D-D14F-4E70-BDD7-E26DB941CA0F}" dt="2019-01-05T04:31:45.839" v="507" actId="26606"/>
          <ac:picMkLst>
            <pc:docMk/>
            <pc:sldMk cId="3336051557" sldId="274"/>
            <ac:picMk id="3074" creationId="{AA72E2B7-E266-473A-A588-4B6704AF12ED}"/>
          </ac:picMkLst>
        </pc:picChg>
        <pc:picChg chg="del">
          <ac:chgData name="Jinchang Chen" userId="bdf08ddc82ea3892" providerId="LiveId" clId="{7F89DB3D-D14F-4E70-BDD7-E26DB941CA0F}" dt="2019-01-05T04:30:23.784" v="505"/>
          <ac:picMkLst>
            <pc:docMk/>
            <pc:sldMk cId="3336051557" sldId="274"/>
            <ac:picMk id="3076" creationId="{BDFDA689-7EA1-45AE-A93F-5D78C2477D36}"/>
          </ac:picMkLst>
        </pc:picChg>
      </pc:sldChg>
      <pc:sldChg chg="addSp modSp add mod setBg">
        <pc:chgData name="Jinchang Chen" userId="bdf08ddc82ea3892" providerId="LiveId" clId="{7F89DB3D-D14F-4E70-BDD7-E26DB941CA0F}" dt="2019-01-05T05:09:02.975" v="955" actId="14100"/>
        <pc:sldMkLst>
          <pc:docMk/>
          <pc:sldMk cId="3320287425" sldId="275"/>
        </pc:sldMkLst>
        <pc:spChg chg="mod">
          <ac:chgData name="Jinchang Chen" userId="bdf08ddc82ea3892" providerId="LiveId" clId="{7F89DB3D-D14F-4E70-BDD7-E26DB941CA0F}" dt="2019-01-05T05:08:48.768" v="953" actId="255"/>
          <ac:spMkLst>
            <pc:docMk/>
            <pc:sldMk cId="3320287425" sldId="275"/>
            <ac:spMk id="2" creationId="{5CF8E4E3-6198-46E3-8B28-BA7C40DDC7EB}"/>
          </ac:spMkLst>
        </pc:spChg>
        <pc:spChg chg="mod">
          <ac:chgData name="Jinchang Chen" userId="bdf08ddc82ea3892" providerId="LiveId" clId="{7F89DB3D-D14F-4E70-BDD7-E26DB941CA0F}" dt="2019-01-05T05:09:02.975" v="955" actId="14100"/>
          <ac:spMkLst>
            <pc:docMk/>
            <pc:sldMk cId="3320287425" sldId="275"/>
            <ac:spMk id="3" creationId="{4B2B000B-87D0-425F-BE1D-9E1D243BFCF1}"/>
          </ac:spMkLst>
        </pc:spChg>
        <pc:spChg chg="add">
          <ac:chgData name="Jinchang Chen" userId="bdf08ddc82ea3892" providerId="LiveId" clId="{7F89DB3D-D14F-4E70-BDD7-E26DB941CA0F}" dt="2019-01-05T05:08:34.643" v="951" actId="26606"/>
          <ac:spMkLst>
            <pc:docMk/>
            <pc:sldMk cId="3320287425" sldId="275"/>
            <ac:spMk id="71" creationId="{FBC3EAFD-A275-4F9B-8F62-72B6678F35A8}"/>
          </ac:spMkLst>
        </pc:spChg>
        <pc:spChg chg="add">
          <ac:chgData name="Jinchang Chen" userId="bdf08ddc82ea3892" providerId="LiveId" clId="{7F89DB3D-D14F-4E70-BDD7-E26DB941CA0F}" dt="2019-01-05T05:08:34.643" v="951" actId="26606"/>
          <ac:spMkLst>
            <pc:docMk/>
            <pc:sldMk cId="3320287425" sldId="275"/>
            <ac:spMk id="73" creationId="{06E64A6D-2B9F-4AAD-AB42-A61BAF01AC12}"/>
          </ac:spMkLst>
        </pc:spChg>
        <pc:picChg chg="add">
          <ac:chgData name="Jinchang Chen" userId="bdf08ddc82ea3892" providerId="LiveId" clId="{7F89DB3D-D14F-4E70-BDD7-E26DB941CA0F}" dt="2019-01-05T05:08:34.643" v="951" actId="26606"/>
          <ac:picMkLst>
            <pc:docMk/>
            <pc:sldMk cId="3320287425" sldId="275"/>
            <ac:picMk id="75" creationId="{C51881DD-AD85-41BE-8A49-C2FB45800E10}"/>
          </ac:picMkLst>
        </pc:picChg>
        <pc:picChg chg="add mod">
          <ac:chgData name="Jinchang Chen" userId="bdf08ddc82ea3892" providerId="LiveId" clId="{7F89DB3D-D14F-4E70-BDD7-E26DB941CA0F}" dt="2019-01-05T05:08:34.643" v="951" actId="26606"/>
          <ac:picMkLst>
            <pc:docMk/>
            <pc:sldMk cId="3320287425" sldId="275"/>
            <ac:picMk id="4098" creationId="{28E5E29A-C788-4883-B0E9-BD3E4047F2EF}"/>
          </ac:picMkLst>
        </pc:picChg>
        <pc:cxnChg chg="add">
          <ac:chgData name="Jinchang Chen" userId="bdf08ddc82ea3892" providerId="LiveId" clId="{7F89DB3D-D14F-4E70-BDD7-E26DB941CA0F}" dt="2019-01-05T05:08:34.643" v="951" actId="26606"/>
          <ac:cxnSpMkLst>
            <pc:docMk/>
            <pc:sldMk cId="3320287425" sldId="275"/>
            <ac:cxnSpMk id="77" creationId="{9AD20FE8-ED02-4CDE-83B1-A1436305C3DC}"/>
          </ac:cxnSpMkLst>
        </pc:cxnChg>
      </pc:sldChg>
      <pc:sldChg chg="addSp delSp modSp add mod setBg">
        <pc:chgData name="Jinchang Chen" userId="bdf08ddc82ea3892" providerId="LiveId" clId="{7F89DB3D-D14F-4E70-BDD7-E26DB941CA0F}" dt="2019-01-05T05:19:51.398" v="994" actId="255"/>
        <pc:sldMkLst>
          <pc:docMk/>
          <pc:sldMk cId="2932515417" sldId="276"/>
        </pc:sldMkLst>
        <pc:spChg chg="mod">
          <ac:chgData name="Jinchang Chen" userId="bdf08ddc82ea3892" providerId="LiveId" clId="{7F89DB3D-D14F-4E70-BDD7-E26DB941CA0F}" dt="2019-01-05T05:18:29.098" v="983" actId="255"/>
          <ac:spMkLst>
            <pc:docMk/>
            <pc:sldMk cId="2932515417" sldId="276"/>
            <ac:spMk id="2" creationId="{5CF8E4E3-6198-46E3-8B28-BA7C40DDC7EB}"/>
          </ac:spMkLst>
        </pc:spChg>
        <pc:spChg chg="mod">
          <ac:chgData name="Jinchang Chen" userId="bdf08ddc82ea3892" providerId="LiveId" clId="{7F89DB3D-D14F-4E70-BDD7-E26DB941CA0F}" dt="2019-01-05T05:19:51.398" v="994" actId="255"/>
          <ac:spMkLst>
            <pc:docMk/>
            <pc:sldMk cId="2932515417" sldId="276"/>
            <ac:spMk id="3" creationId="{4B2B000B-87D0-425F-BE1D-9E1D243BFCF1}"/>
          </ac:spMkLst>
        </pc:spChg>
        <pc:spChg chg="add del">
          <ac:chgData name="Jinchang Chen" userId="bdf08ddc82ea3892" providerId="LiveId" clId="{7F89DB3D-D14F-4E70-BDD7-E26DB941CA0F}" dt="2019-01-05T05:16:20.244" v="975" actId="26606"/>
          <ac:spMkLst>
            <pc:docMk/>
            <pc:sldMk cId="2932515417" sldId="276"/>
            <ac:spMk id="71" creationId="{B9951BD9-0868-4CDB-ACD6-9C4209B5E412}"/>
          </ac:spMkLst>
        </pc:spChg>
        <pc:spChg chg="add">
          <ac:chgData name="Jinchang Chen" userId="bdf08ddc82ea3892" providerId="LiveId" clId="{7F89DB3D-D14F-4E70-BDD7-E26DB941CA0F}" dt="2019-01-05T05:16:22.104" v="976" actId="26606"/>
          <ac:spMkLst>
            <pc:docMk/>
            <pc:sldMk cId="2932515417" sldId="276"/>
            <ac:spMk id="73" creationId="{72458505-C9BA-445F-AE75-CFC7FF04F4E7}"/>
          </ac:spMkLst>
        </pc:spChg>
        <pc:spChg chg="add">
          <ac:chgData name="Jinchang Chen" userId="bdf08ddc82ea3892" providerId="LiveId" clId="{7F89DB3D-D14F-4E70-BDD7-E26DB941CA0F}" dt="2019-01-05T05:16:22.104" v="976" actId="26606"/>
          <ac:spMkLst>
            <pc:docMk/>
            <pc:sldMk cId="2932515417" sldId="276"/>
            <ac:spMk id="6148" creationId="{8AD13924-DC7C-4339-B194-8A4EFFBF2AC6}"/>
          </ac:spMkLst>
        </pc:spChg>
        <pc:picChg chg="add mod ord">
          <ac:chgData name="Jinchang Chen" userId="bdf08ddc82ea3892" providerId="LiveId" clId="{7F89DB3D-D14F-4E70-BDD7-E26DB941CA0F}" dt="2019-01-05T05:16:22.104" v="976" actId="26606"/>
          <ac:picMkLst>
            <pc:docMk/>
            <pc:sldMk cId="2932515417" sldId="276"/>
            <ac:picMk id="6146" creationId="{8E772F86-108A-4F66-9527-40021E298415}"/>
          </ac:picMkLst>
        </pc:picChg>
      </pc:sldChg>
      <pc:sldChg chg="addSp delSp modSp add mod setBg">
        <pc:chgData name="Jinchang Chen" userId="bdf08ddc82ea3892" providerId="LiveId" clId="{7F89DB3D-D14F-4E70-BDD7-E26DB941CA0F}" dt="2019-01-05T05:18:18.627" v="982" actId="14100"/>
        <pc:sldMkLst>
          <pc:docMk/>
          <pc:sldMk cId="1582653215" sldId="277"/>
        </pc:sldMkLst>
        <pc:spChg chg="mod ord">
          <ac:chgData name="Jinchang Chen" userId="bdf08ddc82ea3892" providerId="LiveId" clId="{7F89DB3D-D14F-4E70-BDD7-E26DB941CA0F}" dt="2019-01-05T05:18:10.517" v="980" actId="255"/>
          <ac:spMkLst>
            <pc:docMk/>
            <pc:sldMk cId="1582653215" sldId="277"/>
            <ac:spMk id="2" creationId="{5CF8E4E3-6198-46E3-8B28-BA7C40DDC7EB}"/>
          </ac:spMkLst>
        </pc:spChg>
        <pc:spChg chg="mod">
          <ac:chgData name="Jinchang Chen" userId="bdf08ddc82ea3892" providerId="LiveId" clId="{7F89DB3D-D14F-4E70-BDD7-E26DB941CA0F}" dt="2019-01-05T05:18:18.627" v="982" actId="14100"/>
          <ac:spMkLst>
            <pc:docMk/>
            <pc:sldMk cId="1582653215" sldId="277"/>
            <ac:spMk id="3" creationId="{4B2B000B-87D0-425F-BE1D-9E1D243BFCF1}"/>
          </ac:spMkLst>
        </pc:spChg>
        <pc:spChg chg="add del">
          <ac:chgData name="Jinchang Chen" userId="bdf08ddc82ea3892" providerId="LiveId" clId="{7F89DB3D-D14F-4E70-BDD7-E26DB941CA0F}" dt="2019-01-05T05:12:15.639" v="957"/>
          <ac:spMkLst>
            <pc:docMk/>
            <pc:sldMk cId="1582653215" sldId="277"/>
            <ac:spMk id="4" creationId="{C577D55A-C0C9-420E-AE73-257CAF6E0CA2}"/>
          </ac:spMkLst>
        </pc:spChg>
        <pc:spChg chg="add del">
          <ac:chgData name="Jinchang Chen" userId="bdf08ddc82ea3892" providerId="LiveId" clId="{7F89DB3D-D14F-4E70-BDD7-E26DB941CA0F}" dt="2019-01-05T05:12:47.316" v="960" actId="26606"/>
          <ac:spMkLst>
            <pc:docMk/>
            <pc:sldMk cId="1582653215" sldId="277"/>
            <ac:spMk id="10" creationId="{06A07E96-3969-4595-802D-25631B3CB61A}"/>
          </ac:spMkLst>
        </pc:spChg>
        <pc:spChg chg="add del">
          <ac:chgData name="Jinchang Chen" userId="bdf08ddc82ea3892" providerId="LiveId" clId="{7F89DB3D-D14F-4E70-BDD7-E26DB941CA0F}" dt="2019-01-05T05:12:47.316" v="960" actId="26606"/>
          <ac:spMkLst>
            <pc:docMk/>
            <pc:sldMk cId="1582653215" sldId="277"/>
            <ac:spMk id="37" creationId="{BC72E954-3173-4229-93A2-B05A46E096FC}"/>
          </ac:spMkLst>
        </pc:spChg>
        <pc:spChg chg="add del">
          <ac:chgData name="Jinchang Chen" userId="bdf08ddc82ea3892" providerId="LiveId" clId="{7F89DB3D-D14F-4E70-BDD7-E26DB941CA0F}" dt="2019-01-05T05:12:50.910" v="962" actId="26606"/>
          <ac:spMkLst>
            <pc:docMk/>
            <pc:sldMk cId="1582653215" sldId="277"/>
            <ac:spMk id="39" creationId="{FBC3EAFD-A275-4F9B-8F62-72B6678F35A8}"/>
          </ac:spMkLst>
        </pc:spChg>
        <pc:spChg chg="add del">
          <ac:chgData name="Jinchang Chen" userId="bdf08ddc82ea3892" providerId="LiveId" clId="{7F89DB3D-D14F-4E70-BDD7-E26DB941CA0F}" dt="2019-01-05T05:12:50.910" v="962" actId="26606"/>
          <ac:spMkLst>
            <pc:docMk/>
            <pc:sldMk cId="1582653215" sldId="277"/>
            <ac:spMk id="40" creationId="{06E64A6D-2B9F-4AAD-AB42-A61BAF01AC12}"/>
          </ac:spMkLst>
        </pc:spChg>
        <pc:spChg chg="add del">
          <ac:chgData name="Jinchang Chen" userId="bdf08ddc82ea3892" providerId="LiveId" clId="{7F89DB3D-D14F-4E70-BDD7-E26DB941CA0F}" dt="2019-01-05T05:12:57.175" v="964" actId="26606"/>
          <ac:spMkLst>
            <pc:docMk/>
            <pc:sldMk cId="1582653215" sldId="277"/>
            <ac:spMk id="42" creationId="{82D62542-732D-4CAE-9057-93930CAF260B}"/>
          </ac:spMkLst>
        </pc:spChg>
        <pc:spChg chg="add">
          <ac:chgData name="Jinchang Chen" userId="bdf08ddc82ea3892" providerId="LiveId" clId="{7F89DB3D-D14F-4E70-BDD7-E26DB941CA0F}" dt="2019-01-05T05:12:57.185" v="965" actId="26606"/>
          <ac:spMkLst>
            <pc:docMk/>
            <pc:sldMk cId="1582653215" sldId="277"/>
            <ac:spMk id="48" creationId="{B0BDD275-E79C-4B6F-9875-E474D59DC552}"/>
          </ac:spMkLst>
        </pc:spChg>
        <pc:spChg chg="add">
          <ac:chgData name="Jinchang Chen" userId="bdf08ddc82ea3892" providerId="LiveId" clId="{7F89DB3D-D14F-4E70-BDD7-E26DB941CA0F}" dt="2019-01-05T05:12:57.185" v="965" actId="26606"/>
          <ac:spMkLst>
            <pc:docMk/>
            <pc:sldMk cId="1582653215" sldId="277"/>
            <ac:spMk id="49" creationId="{FFE24BB0-6C00-4CD0-B19A-F41513025703}"/>
          </ac:spMkLst>
        </pc:spChg>
        <pc:spChg chg="add">
          <ac:chgData name="Jinchang Chen" userId="bdf08ddc82ea3892" providerId="LiveId" clId="{7F89DB3D-D14F-4E70-BDD7-E26DB941CA0F}" dt="2019-01-05T05:12:57.185" v="965" actId="26606"/>
          <ac:spMkLst>
            <pc:docMk/>
            <pc:sldMk cId="1582653215" sldId="277"/>
            <ac:spMk id="50" creationId="{045D7A58-411F-4E92-A78E-A6FEB18900BF}"/>
          </ac:spMkLst>
        </pc:spChg>
        <pc:grpChg chg="add del">
          <ac:chgData name="Jinchang Chen" userId="bdf08ddc82ea3892" providerId="LiveId" clId="{7F89DB3D-D14F-4E70-BDD7-E26DB941CA0F}" dt="2019-01-05T05:12:47.316" v="960" actId="26606"/>
          <ac:grpSpMkLst>
            <pc:docMk/>
            <pc:sldMk cId="1582653215" sldId="277"/>
            <ac:grpSpMk id="12" creationId="{D4EE850F-AE83-4C3F-A64D-8B67DEF33C2D}"/>
          </ac:grpSpMkLst>
        </pc:grpChg>
        <pc:grpChg chg="add del">
          <ac:chgData name="Jinchang Chen" userId="bdf08ddc82ea3892" providerId="LiveId" clId="{7F89DB3D-D14F-4E70-BDD7-E26DB941CA0F}" dt="2019-01-05T05:12:47.316" v="960" actId="26606"/>
          <ac:grpSpMkLst>
            <pc:docMk/>
            <pc:sldMk cId="1582653215" sldId="277"/>
            <ac:grpSpMk id="33" creationId="{C7D119FF-606C-4006-A3CB-C83426DCA15E}"/>
          </ac:grpSpMkLst>
        </pc:grpChg>
        <pc:grpChg chg="add del">
          <ac:chgData name="Jinchang Chen" userId="bdf08ddc82ea3892" providerId="LiveId" clId="{7F89DB3D-D14F-4E70-BDD7-E26DB941CA0F}" dt="2019-01-05T05:12:57.175" v="964" actId="26606"/>
          <ac:grpSpMkLst>
            <pc:docMk/>
            <pc:sldMk cId="1582653215" sldId="277"/>
            <ac:grpSpMk id="43" creationId="{BD44B13E-5D8C-4D46-917F-29A6AD815144}"/>
          </ac:grpSpMkLst>
        </pc:grpChg>
        <pc:grpChg chg="add del">
          <ac:chgData name="Jinchang Chen" userId="bdf08ddc82ea3892" providerId="LiveId" clId="{7F89DB3D-D14F-4E70-BDD7-E26DB941CA0F}" dt="2019-01-05T05:12:57.175" v="964" actId="26606"/>
          <ac:grpSpMkLst>
            <pc:docMk/>
            <pc:sldMk cId="1582653215" sldId="277"/>
            <ac:grpSpMk id="46" creationId="{8C09241C-06C0-415B-9FD0-B55B9A3A97AD}"/>
          </ac:grpSpMkLst>
        </pc:grpChg>
        <pc:picChg chg="add mod">
          <ac:chgData name="Jinchang Chen" userId="bdf08ddc82ea3892" providerId="LiveId" clId="{7F89DB3D-D14F-4E70-BDD7-E26DB941CA0F}" dt="2019-01-05T05:12:57.185" v="965" actId="26606"/>
          <ac:picMkLst>
            <pc:docMk/>
            <pc:sldMk cId="1582653215" sldId="277"/>
            <ac:picMk id="5" creationId="{2DFBB4D0-E0E3-4C74-B94D-364491653518}"/>
          </ac:picMkLst>
        </pc:picChg>
        <pc:picChg chg="add del">
          <ac:chgData name="Jinchang Chen" userId="bdf08ddc82ea3892" providerId="LiveId" clId="{7F89DB3D-D14F-4E70-BDD7-E26DB941CA0F}" dt="2019-01-05T05:12:50.910" v="962" actId="26606"/>
          <ac:picMkLst>
            <pc:docMk/>
            <pc:sldMk cId="1582653215" sldId="277"/>
            <ac:picMk id="14" creationId="{C51881DD-AD85-41BE-8A49-C2FB45800E10}"/>
          </ac:picMkLst>
        </pc:picChg>
        <pc:cxnChg chg="add del">
          <ac:chgData name="Jinchang Chen" userId="bdf08ddc82ea3892" providerId="LiveId" clId="{7F89DB3D-D14F-4E70-BDD7-E26DB941CA0F}" dt="2019-01-05T05:12:50.910" v="962" actId="26606"/>
          <ac:cxnSpMkLst>
            <pc:docMk/>
            <pc:sldMk cId="1582653215" sldId="277"/>
            <ac:cxnSpMk id="16" creationId="{9AD20FE8-ED02-4CDE-83B1-A1436305C3DC}"/>
          </ac:cxnSpMkLst>
        </pc:cxnChg>
      </pc:sldChg>
    </pc:docChg>
  </pc:docChgLst>
  <pc:docChgLst>
    <pc:chgData name="Jinchang Chen" userId="bdf08ddc82ea3892" providerId="LiveId" clId="{03D5468B-DDBA-4F05-A6A3-7C414A06935C}"/>
    <pc:docChg chg="undo redo custSel modSld sldOrd">
      <pc:chgData name="Jinchang Chen" userId="bdf08ddc82ea3892" providerId="LiveId" clId="{03D5468B-DDBA-4F05-A6A3-7C414A06935C}" dt="2019-01-09T22:56:57.471" v="129" actId="20577"/>
      <pc:docMkLst>
        <pc:docMk/>
      </pc:docMkLst>
      <pc:sldChg chg="modSp">
        <pc:chgData name="Jinchang Chen" userId="bdf08ddc82ea3892" providerId="LiveId" clId="{03D5468B-DDBA-4F05-A6A3-7C414A06935C}" dt="2019-01-05T05:46:55.533" v="26" actId="2711"/>
        <pc:sldMkLst>
          <pc:docMk/>
          <pc:sldMk cId="2060772036" sldId="257"/>
        </pc:sldMkLst>
        <pc:spChg chg="mod">
          <ac:chgData name="Jinchang Chen" userId="bdf08ddc82ea3892" providerId="LiveId" clId="{03D5468B-DDBA-4F05-A6A3-7C414A06935C}" dt="2019-01-05T05:46:51.657" v="23" actId="20577"/>
          <ac:spMkLst>
            <pc:docMk/>
            <pc:sldMk cId="2060772036" sldId="257"/>
            <ac:spMk id="2" creationId="{226CDFDF-33A3-4030-ADF2-C6255859AB62}"/>
          </ac:spMkLst>
        </pc:spChg>
        <pc:spChg chg="mod">
          <ac:chgData name="Jinchang Chen" userId="bdf08ddc82ea3892" providerId="LiveId" clId="{03D5468B-DDBA-4F05-A6A3-7C414A06935C}" dt="2019-01-05T05:46:55.533" v="26" actId="2711"/>
          <ac:spMkLst>
            <pc:docMk/>
            <pc:sldMk cId="2060772036" sldId="257"/>
            <ac:spMk id="3" creationId="{58DED884-F2EB-4E6F-BF68-B0FC7E45C164}"/>
          </ac:spMkLst>
        </pc:spChg>
      </pc:sldChg>
      <pc:sldChg chg="modSp">
        <pc:chgData name="Jinchang Chen" userId="bdf08ddc82ea3892" providerId="LiveId" clId="{03D5468B-DDBA-4F05-A6A3-7C414A06935C}" dt="2019-01-09T22:53:37.437" v="73" actId="20577"/>
        <pc:sldMkLst>
          <pc:docMk/>
          <pc:sldMk cId="2374282796" sldId="259"/>
        </pc:sldMkLst>
        <pc:spChg chg="mod">
          <ac:chgData name="Jinchang Chen" userId="bdf08ddc82ea3892" providerId="LiveId" clId="{03D5468B-DDBA-4F05-A6A3-7C414A06935C}" dt="2019-01-09T22:53:37.437" v="73" actId="20577"/>
          <ac:spMkLst>
            <pc:docMk/>
            <pc:sldMk cId="2374282796" sldId="259"/>
            <ac:spMk id="2" creationId="{279BCBB1-E2D0-4A54-BFFC-FEF9B8B099FA}"/>
          </ac:spMkLst>
        </pc:spChg>
      </pc:sldChg>
      <pc:sldChg chg="modSp">
        <pc:chgData name="Jinchang Chen" userId="bdf08ddc82ea3892" providerId="LiveId" clId="{03D5468B-DDBA-4F05-A6A3-7C414A06935C}" dt="2019-01-09T22:56:57.471" v="129" actId="20577"/>
        <pc:sldMkLst>
          <pc:docMk/>
          <pc:sldMk cId="478086632" sldId="261"/>
        </pc:sldMkLst>
        <pc:graphicFrameChg chg="mod">
          <ac:chgData name="Jinchang Chen" userId="bdf08ddc82ea3892" providerId="LiveId" clId="{03D5468B-DDBA-4F05-A6A3-7C414A06935C}" dt="2019-01-09T22:56:57.471" v="129" actId="20577"/>
          <ac:graphicFrameMkLst>
            <pc:docMk/>
            <pc:sldMk cId="478086632" sldId="261"/>
            <ac:graphicFrameMk id="5" creationId="{ED6DDE71-0839-4E6C-9EC8-2ACC9A259647}"/>
          </ac:graphicFrameMkLst>
        </pc:graphicFrameChg>
      </pc:sldChg>
      <pc:sldChg chg="modSp">
        <pc:chgData name="Jinchang Chen" userId="bdf08ddc82ea3892" providerId="LiveId" clId="{03D5468B-DDBA-4F05-A6A3-7C414A06935C}" dt="2019-01-05T05:54:40.035" v="28" actId="20577"/>
        <pc:sldMkLst>
          <pc:docMk/>
          <pc:sldMk cId="2800135123" sldId="269"/>
        </pc:sldMkLst>
        <pc:spChg chg="mod">
          <ac:chgData name="Jinchang Chen" userId="bdf08ddc82ea3892" providerId="LiveId" clId="{03D5468B-DDBA-4F05-A6A3-7C414A06935C}" dt="2019-01-05T05:54:40.035" v="28" actId="20577"/>
          <ac:spMkLst>
            <pc:docMk/>
            <pc:sldMk cId="2800135123" sldId="269"/>
            <ac:spMk id="2" creationId="{41997B5E-F3FB-4F56-BE19-3E6E1FF7819F}"/>
          </ac:spMkLst>
        </pc:spChg>
      </pc:sldChg>
      <pc:sldChg chg="modSp">
        <pc:chgData name="Jinchang Chen" userId="bdf08ddc82ea3892" providerId="LiveId" clId="{03D5468B-DDBA-4F05-A6A3-7C414A06935C}" dt="2019-01-07T01:02:29.017" v="39" actId="20577"/>
        <pc:sldMkLst>
          <pc:docMk/>
          <pc:sldMk cId="3336051557" sldId="274"/>
        </pc:sldMkLst>
        <pc:spChg chg="mod">
          <ac:chgData name="Jinchang Chen" userId="bdf08ddc82ea3892" providerId="LiveId" clId="{03D5468B-DDBA-4F05-A6A3-7C414A06935C}" dt="2019-01-07T01:02:29.017" v="39" actId="20577"/>
          <ac:spMkLst>
            <pc:docMk/>
            <pc:sldMk cId="3336051557" sldId="274"/>
            <ac:spMk id="2" creationId="{279BCBB1-E2D0-4A54-BFFC-FEF9B8B099FA}"/>
          </ac:spMkLst>
        </pc:spChg>
      </pc:sldChg>
      <pc:sldChg chg="ord">
        <pc:chgData name="Jinchang Chen" userId="bdf08ddc82ea3892" providerId="LiveId" clId="{03D5468B-DDBA-4F05-A6A3-7C414A06935C}" dt="2019-01-07T01:09:21.801" v="41"/>
        <pc:sldMkLst>
          <pc:docMk/>
          <pc:sldMk cId="3320287425" sldId="275"/>
        </pc:sldMkLst>
      </pc:sldChg>
      <pc:sldChg chg="ord">
        <pc:chgData name="Jinchang Chen" userId="bdf08ddc82ea3892" providerId="LiveId" clId="{03D5468B-DDBA-4F05-A6A3-7C414A06935C}" dt="2019-01-07T01:09:19.529" v="40"/>
        <pc:sldMkLst>
          <pc:docMk/>
          <pc:sldMk cId="2932515417" sldId="276"/>
        </pc:sldMkLst>
      </pc:sldChg>
      <pc:sldChg chg="ord">
        <pc:chgData name="Jinchang Chen" userId="bdf08ddc82ea3892" providerId="LiveId" clId="{03D5468B-DDBA-4F05-A6A3-7C414A06935C}" dt="2019-01-05T05:41:02.129" v="6"/>
        <pc:sldMkLst>
          <pc:docMk/>
          <pc:sldMk cId="1582653215" sldId="277"/>
        </pc:sldMkLst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2DEB582-92D2-4F41-B81F-AEFA8C120E48}" type="doc">
      <dgm:prSet loTypeId="urn:microsoft.com/office/officeart/2005/8/layout/cycle5" loCatId="cycle" qsTypeId="urn:microsoft.com/office/officeart/2005/8/quickstyle/simple2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F6CF48F4-CB39-4F05-8B84-9FC73F1C562B}">
      <dgm:prSet/>
      <dgm:spPr/>
      <dgm:t>
        <a:bodyPr/>
        <a:lstStyle/>
        <a:p>
          <a:pPr>
            <a:defRPr cap="all"/>
          </a:pPr>
          <a:r>
            <a:rPr lang="zh-TW" altLang="en-US" b="1" dirty="0">
              <a:latin typeface="FangSong" panose="02010609060101010101" pitchFamily="49" charset="-122"/>
              <a:ea typeface="FangSong" panose="02010609060101010101" pitchFamily="49" charset="-122"/>
            </a:rPr>
            <a:t>與基督同在 </a:t>
          </a:r>
          <a:endParaRPr lang="en-US" altLang="zh-TW" b="1" dirty="0">
            <a:latin typeface="FangSong" panose="02010609060101010101" pitchFamily="49" charset="-122"/>
            <a:ea typeface="FangSong" panose="02010609060101010101" pitchFamily="49" charset="-122"/>
          </a:endParaRPr>
        </a:p>
        <a:p>
          <a:pPr>
            <a:defRPr cap="all"/>
          </a:pPr>
          <a:r>
            <a:rPr lang="en-US" altLang="zh-TW" b="1" dirty="0">
              <a:latin typeface="+mn-lt"/>
              <a:ea typeface="FangSong" panose="02010609060101010101" pitchFamily="49" charset="-122"/>
            </a:rPr>
            <a:t>Being with christ</a:t>
          </a:r>
          <a:endParaRPr lang="en-US" b="1" dirty="0">
            <a:latin typeface="+mn-lt"/>
            <a:ea typeface="FangSong" panose="02010609060101010101" pitchFamily="49" charset="-122"/>
          </a:endParaRPr>
        </a:p>
      </dgm:t>
    </dgm:pt>
    <dgm:pt modelId="{EE61E8D1-EEFC-4F8E-B21E-6316060A2A2E}" type="parTrans" cxnId="{751CB9E5-3336-40B7-B566-1BCE0E5B1C7A}">
      <dgm:prSet/>
      <dgm:spPr/>
      <dgm:t>
        <a:bodyPr/>
        <a:lstStyle/>
        <a:p>
          <a:endParaRPr lang="en-US"/>
        </a:p>
      </dgm:t>
    </dgm:pt>
    <dgm:pt modelId="{F966141D-449A-4C4A-96EC-774F24072E6E}" type="sibTrans" cxnId="{751CB9E5-3336-40B7-B566-1BCE0E5B1C7A}">
      <dgm:prSet/>
      <dgm:spPr/>
      <dgm:t>
        <a:bodyPr/>
        <a:lstStyle/>
        <a:p>
          <a:endParaRPr lang="en-US"/>
        </a:p>
      </dgm:t>
    </dgm:pt>
    <dgm:pt modelId="{9FCDD56D-2136-4239-A603-4D2751CA1C8B}">
      <dgm:prSet/>
      <dgm:spPr/>
      <dgm:t>
        <a:bodyPr/>
        <a:lstStyle/>
        <a:p>
          <a:pPr>
            <a:defRPr cap="all"/>
          </a:pPr>
          <a:r>
            <a:rPr lang="zh-TW" altLang="en-US" b="1" dirty="0">
              <a:latin typeface="FangSong" panose="02010609060101010101" pitchFamily="49" charset="-122"/>
              <a:ea typeface="FangSong" panose="02010609060101010101" pitchFamily="49" charset="-122"/>
            </a:rPr>
            <a:t>聖靈引導 </a:t>
          </a:r>
          <a:endParaRPr lang="en-US" altLang="zh-TW" b="1" dirty="0">
            <a:latin typeface="FangSong" panose="02010609060101010101" pitchFamily="49" charset="-122"/>
            <a:ea typeface="FangSong" panose="02010609060101010101" pitchFamily="49" charset="-122"/>
          </a:endParaRPr>
        </a:p>
        <a:p>
          <a:pPr>
            <a:defRPr cap="all"/>
          </a:pPr>
          <a:r>
            <a:rPr lang="en-US" b="1" dirty="0">
              <a:latin typeface="+mn-lt"/>
              <a:ea typeface="FangSong" panose="02010609060101010101" pitchFamily="49" charset="-122"/>
            </a:rPr>
            <a:t>Guided by holy spirit</a:t>
          </a:r>
        </a:p>
      </dgm:t>
    </dgm:pt>
    <dgm:pt modelId="{1932C881-0209-4316-A757-7D0B19215435}" type="parTrans" cxnId="{93F3FFF1-D2FD-4060-840F-144EF9DD3F9E}">
      <dgm:prSet/>
      <dgm:spPr/>
      <dgm:t>
        <a:bodyPr/>
        <a:lstStyle/>
        <a:p>
          <a:endParaRPr lang="en-US"/>
        </a:p>
      </dgm:t>
    </dgm:pt>
    <dgm:pt modelId="{CCDA1767-387A-4F63-B0CB-4BACFE028076}" type="sibTrans" cxnId="{93F3FFF1-D2FD-4060-840F-144EF9DD3F9E}">
      <dgm:prSet/>
      <dgm:spPr/>
      <dgm:t>
        <a:bodyPr/>
        <a:lstStyle/>
        <a:p>
          <a:endParaRPr lang="en-US"/>
        </a:p>
      </dgm:t>
    </dgm:pt>
    <dgm:pt modelId="{90056883-1C86-47D0-A304-7851DC2E751C}">
      <dgm:prSet/>
      <dgm:spPr/>
      <dgm:t>
        <a:bodyPr/>
        <a:lstStyle/>
        <a:p>
          <a:pPr>
            <a:defRPr cap="all"/>
          </a:pPr>
          <a:r>
            <a:rPr lang="zh-TW" altLang="en-US" b="1" dirty="0">
              <a:latin typeface="FangSong" panose="02010609060101010101" pitchFamily="49" charset="-122"/>
              <a:ea typeface="FangSong" panose="02010609060101010101" pitchFamily="49" charset="-122"/>
            </a:rPr>
            <a:t>天使護佑 </a:t>
          </a:r>
          <a:endParaRPr lang="en-US" altLang="zh-TW" b="1" dirty="0">
            <a:latin typeface="FangSong" panose="02010609060101010101" pitchFamily="49" charset="-122"/>
            <a:ea typeface="FangSong" panose="02010609060101010101" pitchFamily="49" charset="-122"/>
          </a:endParaRPr>
        </a:p>
        <a:p>
          <a:pPr>
            <a:defRPr cap="all"/>
          </a:pPr>
          <a:r>
            <a:rPr lang="en-US" altLang="zh-TW" b="1">
              <a:latin typeface="+mn-lt"/>
              <a:ea typeface="FangSong" panose="02010609060101010101" pitchFamily="49" charset="-122"/>
            </a:rPr>
            <a:t>Guarded by Angels</a:t>
          </a:r>
          <a:endParaRPr lang="en-US" b="1">
            <a:latin typeface="+mn-lt"/>
            <a:ea typeface="FangSong" panose="02010609060101010101" pitchFamily="49" charset="-122"/>
          </a:endParaRPr>
        </a:p>
      </dgm:t>
    </dgm:pt>
    <dgm:pt modelId="{785C2393-39B8-4EFB-ACE4-CF8060588B4B}" type="parTrans" cxnId="{535133E8-0625-41EF-A85D-74F0FB527267}">
      <dgm:prSet/>
      <dgm:spPr/>
      <dgm:t>
        <a:bodyPr/>
        <a:lstStyle/>
        <a:p>
          <a:endParaRPr lang="en-US"/>
        </a:p>
      </dgm:t>
    </dgm:pt>
    <dgm:pt modelId="{FAEC1B37-7FFD-414E-A6D7-0F8765E8F0FF}" type="sibTrans" cxnId="{535133E8-0625-41EF-A85D-74F0FB527267}">
      <dgm:prSet/>
      <dgm:spPr/>
      <dgm:t>
        <a:bodyPr/>
        <a:lstStyle/>
        <a:p>
          <a:endParaRPr lang="en-US"/>
        </a:p>
      </dgm:t>
    </dgm:pt>
    <dgm:pt modelId="{90BE7934-DCB6-4F88-B1F7-1EF84DD32AAD}" type="pres">
      <dgm:prSet presAssocID="{F2DEB582-92D2-4F41-B81F-AEFA8C120E48}" presName="cycle" presStyleCnt="0">
        <dgm:presLayoutVars>
          <dgm:dir/>
          <dgm:resizeHandles val="exact"/>
        </dgm:presLayoutVars>
      </dgm:prSet>
      <dgm:spPr/>
    </dgm:pt>
    <dgm:pt modelId="{FD9522FF-818B-42EF-967C-F91829DD14F6}" type="pres">
      <dgm:prSet presAssocID="{F6CF48F4-CB39-4F05-8B84-9FC73F1C562B}" presName="node" presStyleLbl="node1" presStyleIdx="0" presStyleCnt="3">
        <dgm:presLayoutVars>
          <dgm:bulletEnabled val="1"/>
        </dgm:presLayoutVars>
      </dgm:prSet>
      <dgm:spPr/>
    </dgm:pt>
    <dgm:pt modelId="{554E914D-875D-4BAB-9FDD-2A64B8FCA1FA}" type="pres">
      <dgm:prSet presAssocID="{F6CF48F4-CB39-4F05-8B84-9FC73F1C562B}" presName="spNode" presStyleCnt="0"/>
      <dgm:spPr/>
    </dgm:pt>
    <dgm:pt modelId="{7D5ED28D-CDBD-4CCA-89A6-C558C0D3830F}" type="pres">
      <dgm:prSet presAssocID="{F966141D-449A-4C4A-96EC-774F24072E6E}" presName="sibTrans" presStyleLbl="sibTrans1D1" presStyleIdx="0" presStyleCnt="3"/>
      <dgm:spPr/>
    </dgm:pt>
    <dgm:pt modelId="{25E8CB67-F488-4BED-B411-B2904064E550}" type="pres">
      <dgm:prSet presAssocID="{9FCDD56D-2136-4239-A603-4D2751CA1C8B}" presName="node" presStyleLbl="node1" presStyleIdx="1" presStyleCnt="3">
        <dgm:presLayoutVars>
          <dgm:bulletEnabled val="1"/>
        </dgm:presLayoutVars>
      </dgm:prSet>
      <dgm:spPr/>
    </dgm:pt>
    <dgm:pt modelId="{E7EE590F-479C-474B-AEED-8F07F610638A}" type="pres">
      <dgm:prSet presAssocID="{9FCDD56D-2136-4239-A603-4D2751CA1C8B}" presName="spNode" presStyleCnt="0"/>
      <dgm:spPr/>
    </dgm:pt>
    <dgm:pt modelId="{7010F57C-D758-44C0-95A1-CAAEEB780F1E}" type="pres">
      <dgm:prSet presAssocID="{CCDA1767-387A-4F63-B0CB-4BACFE028076}" presName="sibTrans" presStyleLbl="sibTrans1D1" presStyleIdx="1" presStyleCnt="3"/>
      <dgm:spPr/>
    </dgm:pt>
    <dgm:pt modelId="{0EEBACC4-0FD5-4E9C-9BAC-B94EC2FFB792}" type="pres">
      <dgm:prSet presAssocID="{90056883-1C86-47D0-A304-7851DC2E751C}" presName="node" presStyleLbl="node1" presStyleIdx="2" presStyleCnt="3">
        <dgm:presLayoutVars>
          <dgm:bulletEnabled val="1"/>
        </dgm:presLayoutVars>
      </dgm:prSet>
      <dgm:spPr/>
    </dgm:pt>
    <dgm:pt modelId="{2C0BDA36-22A3-4731-85C5-6CD8DCB00259}" type="pres">
      <dgm:prSet presAssocID="{90056883-1C86-47D0-A304-7851DC2E751C}" presName="spNode" presStyleCnt="0"/>
      <dgm:spPr/>
    </dgm:pt>
    <dgm:pt modelId="{48747F95-C378-45BE-B56C-DAECE8A6675B}" type="pres">
      <dgm:prSet presAssocID="{FAEC1B37-7FFD-414E-A6D7-0F8765E8F0FF}" presName="sibTrans" presStyleLbl="sibTrans1D1" presStyleIdx="2" presStyleCnt="3"/>
      <dgm:spPr/>
    </dgm:pt>
  </dgm:ptLst>
  <dgm:cxnLst>
    <dgm:cxn modelId="{0AE88203-29E3-4A53-A35E-1EC1189931DC}" type="presOf" srcId="{CCDA1767-387A-4F63-B0CB-4BACFE028076}" destId="{7010F57C-D758-44C0-95A1-CAAEEB780F1E}" srcOrd="0" destOrd="0" presId="urn:microsoft.com/office/officeart/2005/8/layout/cycle5"/>
    <dgm:cxn modelId="{C2479029-1511-4740-8D18-A38EC23D7491}" type="presOf" srcId="{F966141D-449A-4C4A-96EC-774F24072E6E}" destId="{7D5ED28D-CDBD-4CCA-89A6-C558C0D3830F}" srcOrd="0" destOrd="0" presId="urn:microsoft.com/office/officeart/2005/8/layout/cycle5"/>
    <dgm:cxn modelId="{65A6A648-2673-4D0A-990F-48AB9B3F6FF9}" type="presOf" srcId="{9FCDD56D-2136-4239-A603-4D2751CA1C8B}" destId="{25E8CB67-F488-4BED-B411-B2904064E550}" srcOrd="0" destOrd="0" presId="urn:microsoft.com/office/officeart/2005/8/layout/cycle5"/>
    <dgm:cxn modelId="{64DEE574-C904-4450-9A88-6C2B93966230}" type="presOf" srcId="{F2DEB582-92D2-4F41-B81F-AEFA8C120E48}" destId="{90BE7934-DCB6-4F88-B1F7-1EF84DD32AAD}" srcOrd="0" destOrd="0" presId="urn:microsoft.com/office/officeart/2005/8/layout/cycle5"/>
    <dgm:cxn modelId="{4DB21575-F63F-406F-A102-F91CB5C9F502}" type="presOf" srcId="{FAEC1B37-7FFD-414E-A6D7-0F8765E8F0FF}" destId="{48747F95-C378-45BE-B56C-DAECE8A6675B}" srcOrd="0" destOrd="0" presId="urn:microsoft.com/office/officeart/2005/8/layout/cycle5"/>
    <dgm:cxn modelId="{53DB17BA-36D3-4692-A3C7-66FD1A381D55}" type="presOf" srcId="{90056883-1C86-47D0-A304-7851DC2E751C}" destId="{0EEBACC4-0FD5-4E9C-9BAC-B94EC2FFB792}" srcOrd="0" destOrd="0" presId="urn:microsoft.com/office/officeart/2005/8/layout/cycle5"/>
    <dgm:cxn modelId="{43D4DBC3-6978-4005-A96F-F54926F64291}" type="presOf" srcId="{F6CF48F4-CB39-4F05-8B84-9FC73F1C562B}" destId="{FD9522FF-818B-42EF-967C-F91829DD14F6}" srcOrd="0" destOrd="0" presId="urn:microsoft.com/office/officeart/2005/8/layout/cycle5"/>
    <dgm:cxn modelId="{751CB9E5-3336-40B7-B566-1BCE0E5B1C7A}" srcId="{F2DEB582-92D2-4F41-B81F-AEFA8C120E48}" destId="{F6CF48F4-CB39-4F05-8B84-9FC73F1C562B}" srcOrd="0" destOrd="0" parTransId="{EE61E8D1-EEFC-4F8E-B21E-6316060A2A2E}" sibTransId="{F966141D-449A-4C4A-96EC-774F24072E6E}"/>
    <dgm:cxn modelId="{535133E8-0625-41EF-A85D-74F0FB527267}" srcId="{F2DEB582-92D2-4F41-B81F-AEFA8C120E48}" destId="{90056883-1C86-47D0-A304-7851DC2E751C}" srcOrd="2" destOrd="0" parTransId="{785C2393-39B8-4EFB-ACE4-CF8060588B4B}" sibTransId="{FAEC1B37-7FFD-414E-A6D7-0F8765E8F0FF}"/>
    <dgm:cxn modelId="{93F3FFF1-D2FD-4060-840F-144EF9DD3F9E}" srcId="{F2DEB582-92D2-4F41-B81F-AEFA8C120E48}" destId="{9FCDD56D-2136-4239-A603-4D2751CA1C8B}" srcOrd="1" destOrd="0" parTransId="{1932C881-0209-4316-A757-7D0B19215435}" sibTransId="{CCDA1767-387A-4F63-B0CB-4BACFE028076}"/>
    <dgm:cxn modelId="{D2D727AE-6D68-4AF7-A34C-780CEF580960}" type="presParOf" srcId="{90BE7934-DCB6-4F88-B1F7-1EF84DD32AAD}" destId="{FD9522FF-818B-42EF-967C-F91829DD14F6}" srcOrd="0" destOrd="0" presId="urn:microsoft.com/office/officeart/2005/8/layout/cycle5"/>
    <dgm:cxn modelId="{D6B45935-92C7-4BB7-B819-9AC1B247DE9A}" type="presParOf" srcId="{90BE7934-DCB6-4F88-B1F7-1EF84DD32AAD}" destId="{554E914D-875D-4BAB-9FDD-2A64B8FCA1FA}" srcOrd="1" destOrd="0" presId="urn:microsoft.com/office/officeart/2005/8/layout/cycle5"/>
    <dgm:cxn modelId="{AB1FEE31-EA7F-4C3D-86E3-7A00483B2D0F}" type="presParOf" srcId="{90BE7934-DCB6-4F88-B1F7-1EF84DD32AAD}" destId="{7D5ED28D-CDBD-4CCA-89A6-C558C0D3830F}" srcOrd="2" destOrd="0" presId="urn:microsoft.com/office/officeart/2005/8/layout/cycle5"/>
    <dgm:cxn modelId="{DE948197-8504-4131-BA2B-BF43B284056B}" type="presParOf" srcId="{90BE7934-DCB6-4F88-B1F7-1EF84DD32AAD}" destId="{25E8CB67-F488-4BED-B411-B2904064E550}" srcOrd="3" destOrd="0" presId="urn:microsoft.com/office/officeart/2005/8/layout/cycle5"/>
    <dgm:cxn modelId="{758C4722-1F05-46FA-8716-CE9F0990E81D}" type="presParOf" srcId="{90BE7934-DCB6-4F88-B1F7-1EF84DD32AAD}" destId="{E7EE590F-479C-474B-AEED-8F07F610638A}" srcOrd="4" destOrd="0" presId="urn:microsoft.com/office/officeart/2005/8/layout/cycle5"/>
    <dgm:cxn modelId="{5ABA2C89-86FF-42C2-A105-E5BCD95527AA}" type="presParOf" srcId="{90BE7934-DCB6-4F88-B1F7-1EF84DD32AAD}" destId="{7010F57C-D758-44C0-95A1-CAAEEB780F1E}" srcOrd="5" destOrd="0" presId="urn:microsoft.com/office/officeart/2005/8/layout/cycle5"/>
    <dgm:cxn modelId="{07B38EF2-DEBE-4982-B4CC-B1895277211C}" type="presParOf" srcId="{90BE7934-DCB6-4F88-B1F7-1EF84DD32AAD}" destId="{0EEBACC4-0FD5-4E9C-9BAC-B94EC2FFB792}" srcOrd="6" destOrd="0" presId="urn:microsoft.com/office/officeart/2005/8/layout/cycle5"/>
    <dgm:cxn modelId="{19E97B39-8C66-49DC-B803-97A7966ECA44}" type="presParOf" srcId="{90BE7934-DCB6-4F88-B1F7-1EF84DD32AAD}" destId="{2C0BDA36-22A3-4731-85C5-6CD8DCB00259}" srcOrd="7" destOrd="0" presId="urn:microsoft.com/office/officeart/2005/8/layout/cycle5"/>
    <dgm:cxn modelId="{D9B46959-C38B-4486-B1DA-90B07599FD4B}" type="presParOf" srcId="{90BE7934-DCB6-4F88-B1F7-1EF84DD32AAD}" destId="{48747F95-C378-45BE-B56C-DAECE8A6675B}" srcOrd="8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D9522FF-818B-42EF-967C-F91829DD14F6}">
      <dsp:nvSpPr>
        <dsp:cNvPr id="0" name=""/>
        <dsp:cNvSpPr/>
      </dsp:nvSpPr>
      <dsp:spPr>
        <a:xfrm>
          <a:off x="2344608" y="1908"/>
          <a:ext cx="2214820" cy="1439633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zh-TW" altLang="en-US" sz="2300" b="1" kern="1200" dirty="0">
              <a:latin typeface="FangSong" panose="02010609060101010101" pitchFamily="49" charset="-122"/>
              <a:ea typeface="FangSong" panose="02010609060101010101" pitchFamily="49" charset="-122"/>
            </a:rPr>
            <a:t>與基督同在 </a:t>
          </a:r>
          <a:endParaRPr lang="en-US" altLang="zh-TW" sz="2300" b="1" kern="1200" dirty="0">
            <a:latin typeface="FangSong" panose="02010609060101010101" pitchFamily="49" charset="-122"/>
            <a:ea typeface="FangSong" panose="02010609060101010101" pitchFamily="49" charset="-122"/>
          </a:endParaRPr>
        </a:p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altLang="zh-TW" sz="2300" b="1" kern="1200" dirty="0">
              <a:latin typeface="+mn-lt"/>
              <a:ea typeface="FangSong" panose="02010609060101010101" pitchFamily="49" charset="-122"/>
            </a:rPr>
            <a:t>Being with christ</a:t>
          </a:r>
          <a:endParaRPr lang="en-US" sz="2300" b="1" kern="1200" dirty="0">
            <a:latin typeface="+mn-lt"/>
            <a:ea typeface="FangSong" panose="02010609060101010101" pitchFamily="49" charset="-122"/>
          </a:endParaRPr>
        </a:p>
      </dsp:txBody>
      <dsp:txXfrm>
        <a:off x="2414885" y="72185"/>
        <a:ext cx="2074266" cy="1299079"/>
      </dsp:txXfrm>
    </dsp:sp>
    <dsp:sp modelId="{7D5ED28D-CDBD-4CCA-89A6-C558C0D3830F}">
      <dsp:nvSpPr>
        <dsp:cNvPr id="0" name=""/>
        <dsp:cNvSpPr/>
      </dsp:nvSpPr>
      <dsp:spPr>
        <a:xfrm>
          <a:off x="1532137" y="721725"/>
          <a:ext cx="3839761" cy="3839761"/>
        </a:xfrm>
        <a:custGeom>
          <a:avLst/>
          <a:gdLst/>
          <a:ahLst/>
          <a:cxnLst/>
          <a:rect l="0" t="0" r="0" b="0"/>
          <a:pathLst>
            <a:path>
              <a:moveTo>
                <a:pt x="3324524" y="611095"/>
              </a:moveTo>
              <a:arcTo wR="1919880" hR="1919880" stAng="19021397" swAng="2301900"/>
            </a:path>
          </a:pathLst>
        </a:custGeom>
        <a:noFill/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5E8CB67-F488-4BED-B411-B2904064E550}">
      <dsp:nvSpPr>
        <dsp:cNvPr id="0" name=""/>
        <dsp:cNvSpPr/>
      </dsp:nvSpPr>
      <dsp:spPr>
        <a:xfrm>
          <a:off x="4007273" y="2881730"/>
          <a:ext cx="2214820" cy="1439633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zh-TW" altLang="en-US" sz="2300" b="1" kern="1200" dirty="0">
              <a:latin typeface="FangSong" panose="02010609060101010101" pitchFamily="49" charset="-122"/>
              <a:ea typeface="FangSong" panose="02010609060101010101" pitchFamily="49" charset="-122"/>
            </a:rPr>
            <a:t>聖靈引導 </a:t>
          </a:r>
          <a:endParaRPr lang="en-US" altLang="zh-TW" sz="2300" b="1" kern="1200" dirty="0">
            <a:latin typeface="FangSong" panose="02010609060101010101" pitchFamily="49" charset="-122"/>
            <a:ea typeface="FangSong" panose="02010609060101010101" pitchFamily="49" charset="-122"/>
          </a:endParaRPr>
        </a:p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300" b="1" kern="1200" dirty="0">
              <a:latin typeface="+mn-lt"/>
              <a:ea typeface="FangSong" panose="02010609060101010101" pitchFamily="49" charset="-122"/>
            </a:rPr>
            <a:t>Guided by holy spirit</a:t>
          </a:r>
        </a:p>
      </dsp:txBody>
      <dsp:txXfrm>
        <a:off x="4077550" y="2952007"/>
        <a:ext cx="2074266" cy="1299079"/>
      </dsp:txXfrm>
    </dsp:sp>
    <dsp:sp modelId="{7010F57C-D758-44C0-95A1-CAAEEB780F1E}">
      <dsp:nvSpPr>
        <dsp:cNvPr id="0" name=""/>
        <dsp:cNvSpPr/>
      </dsp:nvSpPr>
      <dsp:spPr>
        <a:xfrm>
          <a:off x="1532137" y="721725"/>
          <a:ext cx="3839761" cy="3839761"/>
        </a:xfrm>
        <a:custGeom>
          <a:avLst/>
          <a:gdLst/>
          <a:ahLst/>
          <a:cxnLst/>
          <a:rect l="0" t="0" r="0" b="0"/>
          <a:pathLst>
            <a:path>
              <a:moveTo>
                <a:pt x="2508862" y="3747185"/>
              </a:moveTo>
              <a:arcTo wR="1919880" hR="1919880" stAng="4328082" swAng="2143836"/>
            </a:path>
          </a:pathLst>
        </a:custGeom>
        <a:noFill/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EBACC4-0FD5-4E9C-9BAC-B94EC2FFB792}">
      <dsp:nvSpPr>
        <dsp:cNvPr id="0" name=""/>
        <dsp:cNvSpPr/>
      </dsp:nvSpPr>
      <dsp:spPr>
        <a:xfrm>
          <a:off x="681942" y="2881730"/>
          <a:ext cx="2214820" cy="1439633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zh-TW" altLang="en-US" sz="2300" b="1" kern="1200" dirty="0">
              <a:latin typeface="FangSong" panose="02010609060101010101" pitchFamily="49" charset="-122"/>
              <a:ea typeface="FangSong" panose="02010609060101010101" pitchFamily="49" charset="-122"/>
            </a:rPr>
            <a:t>天使護佑 </a:t>
          </a:r>
          <a:endParaRPr lang="en-US" altLang="zh-TW" sz="2300" b="1" kern="1200" dirty="0">
            <a:latin typeface="FangSong" panose="02010609060101010101" pitchFamily="49" charset="-122"/>
            <a:ea typeface="FangSong" panose="02010609060101010101" pitchFamily="49" charset="-122"/>
          </a:endParaRPr>
        </a:p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altLang="zh-TW" sz="2300" b="1" kern="1200">
              <a:latin typeface="+mn-lt"/>
              <a:ea typeface="FangSong" panose="02010609060101010101" pitchFamily="49" charset="-122"/>
            </a:rPr>
            <a:t>Guarded by Angels</a:t>
          </a:r>
          <a:endParaRPr lang="en-US" sz="2300" b="1" kern="1200">
            <a:latin typeface="+mn-lt"/>
            <a:ea typeface="FangSong" panose="02010609060101010101" pitchFamily="49" charset="-122"/>
          </a:endParaRPr>
        </a:p>
      </dsp:txBody>
      <dsp:txXfrm>
        <a:off x="752219" y="2952007"/>
        <a:ext cx="2074266" cy="1299079"/>
      </dsp:txXfrm>
    </dsp:sp>
    <dsp:sp modelId="{48747F95-C378-45BE-B56C-DAECE8A6675B}">
      <dsp:nvSpPr>
        <dsp:cNvPr id="0" name=""/>
        <dsp:cNvSpPr/>
      </dsp:nvSpPr>
      <dsp:spPr>
        <a:xfrm>
          <a:off x="1532137" y="721725"/>
          <a:ext cx="3839761" cy="3839761"/>
        </a:xfrm>
        <a:custGeom>
          <a:avLst/>
          <a:gdLst/>
          <a:ahLst/>
          <a:cxnLst/>
          <a:rect l="0" t="0" r="0" b="0"/>
          <a:pathLst>
            <a:path>
              <a:moveTo>
                <a:pt x="6215" y="1765516"/>
              </a:moveTo>
              <a:arcTo wR="1919880" hR="1919880" stAng="11076704" swAng="2301900"/>
            </a:path>
          </a:pathLst>
        </a:custGeom>
        <a:noFill/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E3F52C-546A-4FFA-A446-FD5A85DC28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F4DE539-BFDD-44A0-9636-4C1A267D8C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399EE3-1015-4352-AD49-71852C6CE4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BF4F2-CCD2-4968-9581-5A60A4BA959C}" type="datetimeFigureOut">
              <a:rPr lang="en-US" smtClean="0"/>
              <a:t>1/9/2019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3C15ED-1438-4CF2-9DD8-0B28869CE7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A39559-B9F7-4D53-9C23-2B7CE204A8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06177-B495-4AB0-BACF-214E5FA866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49111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E3CCC0-F0A7-4FD7-A8B9-99F0FC6A24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EAFE3C0-531B-43A5-A37F-3C55B5B7A4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21E365-A504-45DF-B9ED-19FD46AD3E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BF4F2-CCD2-4968-9581-5A60A4BA959C}" type="datetimeFigureOut">
              <a:rPr lang="en-US" smtClean="0"/>
              <a:t>1/9/2019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0D0FB1-668C-46A4-ACFC-7164A31A4C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97B711-C8BB-4A34-9D72-71BA47A480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06177-B495-4AB0-BACF-214E5FA866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01108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D4506F7-996D-4D68-8F10-BAB409F6215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DC9A84A-4D38-4CC9-944C-C12254EAC2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05F24B-E5F4-41F6-B9BE-0DC467E805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BF4F2-CCD2-4968-9581-5A60A4BA959C}" type="datetimeFigureOut">
              <a:rPr lang="en-US" smtClean="0"/>
              <a:t>1/9/2019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A694FA-8015-4F09-AAE2-525311E5A6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7B5186-6BD2-475C-8762-A563A4B3C8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06177-B495-4AB0-BACF-214E5FA866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75464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1E8AD6-7D23-4CAC-8CF2-DF5869B6FF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B792E6-3196-4719-BD5B-8589FD38F3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C20C00-21BB-41EA-B566-4B067E8AF5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BF4F2-CCD2-4968-9581-5A60A4BA959C}" type="datetimeFigureOut">
              <a:rPr lang="en-US" smtClean="0"/>
              <a:t>1/9/2019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835EF8-F1BE-4FAD-8DEB-6F7F45450D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487ABE-B096-472F-8055-7F0971B638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06177-B495-4AB0-BACF-214E5FA866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0641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F2CAE5-5304-4701-BE24-5DA9C8AA04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C5340A-8157-4298-93D4-14EE125FA9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78BC91-0CE7-4101-8561-BA896B5150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BF4F2-CCD2-4968-9581-5A60A4BA959C}" type="datetimeFigureOut">
              <a:rPr lang="en-US" smtClean="0"/>
              <a:t>1/9/2019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0DE101-F337-4C4F-BB31-02241090D8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463D44-FFE7-4BDD-8A32-DCDF0AB440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06177-B495-4AB0-BACF-214E5FA866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30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97DEEE-C58E-4BE1-B5A7-883DF674FC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127164-C0C4-49EF-A69B-E4CA856E709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0A54A61-D665-447A-B177-245C22247C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12EAD96-6A90-4DEC-A924-59CA094335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BF4F2-CCD2-4968-9581-5A60A4BA959C}" type="datetimeFigureOut">
              <a:rPr lang="en-US" smtClean="0"/>
              <a:t>1/9/2019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B1D24A-FDEC-4F60-80AF-016F62AC16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35DCCDC-ECE6-4C69-800E-C8977B20E9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06177-B495-4AB0-BACF-214E5FA866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6151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8844B0-F103-44C5-87F4-28CAE782A6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E82E99-A2E8-4F32-9BC1-6B68845B6A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2A6B379-5219-4FAA-BB41-CAC0A546A9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7FC65D4-7792-4032-94B4-66CF152FEB3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8DDECF6-B1DD-4F38-9D83-8A5C68A0DDA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6AB4B5B-E8BF-42B7-AED2-35A78808E0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BF4F2-CCD2-4968-9581-5A60A4BA959C}" type="datetimeFigureOut">
              <a:rPr lang="en-US" smtClean="0"/>
              <a:t>1/9/2019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AFC6F92-F494-4CDA-BCB9-08FBF565CC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4D7D6CA-106C-4ADB-9B15-1B441B0EE6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06177-B495-4AB0-BACF-214E5FA866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10881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A7A1B-6974-4CF1-BF99-9ACA12C8A4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D1AC8BC-058D-47EC-BFBD-B853C6B9B8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BF4F2-CCD2-4968-9581-5A60A4BA959C}" type="datetimeFigureOut">
              <a:rPr lang="en-US" smtClean="0"/>
              <a:t>1/9/2019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12EE4A0-49FA-47E3-BCAC-7DED7CEBA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BB8F48-425E-4DF6-913E-442D9E620A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06177-B495-4AB0-BACF-214E5FA866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78575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8D4FD6B-F790-44CE-9851-FF6E8D2D09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BF4F2-CCD2-4968-9581-5A60A4BA959C}" type="datetimeFigureOut">
              <a:rPr lang="en-US" smtClean="0"/>
              <a:t>1/9/2019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C2FF671-9CC2-42B9-8B49-9BD8CDA290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B5654AF-80C7-4C32-97E0-7BF4A3685E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06177-B495-4AB0-BACF-214E5FA866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27808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910E85-E0F8-49E9-9AF6-1C3448843F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50C2C8-AF04-493C-B2DD-F007C209F9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3F2C55-E9C5-4315-8B76-B2AE4679B1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831FF2-0E07-4DBA-A556-BE8F539C89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BF4F2-CCD2-4968-9581-5A60A4BA959C}" type="datetimeFigureOut">
              <a:rPr lang="en-US" smtClean="0"/>
              <a:t>1/9/2019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7EE45F-29D5-4F3E-B7EF-52F696B237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135AF4-1EBA-407A-938A-A8D67BFC77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06177-B495-4AB0-BACF-214E5FA866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5379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152FAB-8DCA-438A-8885-23DB64B3AF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E1B047E-081D-4ECD-B983-6B41493D0B5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F5D546D-912D-443F-A3AD-F654714E9B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C5FD81-943B-4566-BC48-AE9431EA91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BF4F2-CCD2-4968-9581-5A60A4BA959C}" type="datetimeFigureOut">
              <a:rPr lang="en-US" smtClean="0"/>
              <a:t>1/9/2019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DD969E-DB64-40B4-82CB-5339C29058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B99929F-D389-457D-8CD5-F1D3D5FB6A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06177-B495-4AB0-BACF-214E5FA866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603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858364D-0923-4FEC-A758-6ABEB5A0CB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2A71F4-62D9-4D5C-8F87-6FAA5B9A99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12A1FD-7F80-4A85-84FE-02CDEED06AC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EBF4F2-CCD2-4968-9581-5A60A4BA959C}" type="datetimeFigureOut">
              <a:rPr lang="en-US" smtClean="0"/>
              <a:t>1/9/2019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D034E4-D0E7-4341-8425-06588D24C2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B56144-893F-4601-9D31-CFA53D0F13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E06177-B495-4AB0-BACF-214E5FA866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2028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Rectangle 29">
            <a:extLst>
              <a:ext uri="{FF2B5EF4-FFF2-40B4-BE49-F238E27FC236}">
                <a16:creationId xmlns:a16="http://schemas.microsoft.com/office/drawing/2014/main" id="{23962611-DFD5-4092-AAFD-559E3DFCE2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5488" y="0"/>
            <a:ext cx="10910292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4" name="Picture 31">
            <a:extLst>
              <a:ext uri="{FF2B5EF4-FFF2-40B4-BE49-F238E27FC236}">
                <a16:creationId xmlns:a16="http://schemas.microsoft.com/office/drawing/2014/main" id="{2270F1FA-0425-408F-9861-80BF5AFB27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FD73AA5-A00B-4E45-979C-DC30BE533F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45368" y="2043663"/>
            <a:ext cx="6105194" cy="2031055"/>
          </a:xfrm>
        </p:spPr>
        <p:txBody>
          <a:bodyPr>
            <a:normAutofit/>
          </a:bodyPr>
          <a:lstStyle/>
          <a:p>
            <a:r>
              <a:rPr lang="zh-TW" altLang="en-US" b="1">
                <a:solidFill>
                  <a:srgbClr val="FFFFFF"/>
                </a:solidFill>
                <a:latin typeface="LiSu" panose="02010509060101010101" pitchFamily="49" charset="-122"/>
                <a:ea typeface="LiSu" panose="02010509060101010101" pitchFamily="49" charset="-122"/>
              </a:rPr>
              <a:t>生死之結</a:t>
            </a:r>
            <a:endParaRPr lang="en-US" b="1">
              <a:solidFill>
                <a:srgbClr val="FFFFFF"/>
              </a:solidFill>
              <a:latin typeface="LiSu" panose="02010509060101010101" pitchFamily="49" charset="-122"/>
              <a:ea typeface="LiSu" panose="02010509060101010101" pitchFamily="49" charset="-122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EBBAEF9-3667-4B34-B2D0-2F2C6BAA34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45368" y="4074718"/>
            <a:ext cx="6105194" cy="682079"/>
          </a:xfrm>
        </p:spPr>
        <p:txBody>
          <a:bodyPr>
            <a:normAutofit/>
          </a:bodyPr>
          <a:lstStyle/>
          <a:p>
            <a:r>
              <a:rPr lang="en-US" altLang="zh-TW" b="1">
                <a:solidFill>
                  <a:srgbClr val="FFFFFF"/>
                </a:solidFill>
                <a:ea typeface="FangSong" panose="02010609060101010101" pitchFamily="49" charset="-122"/>
              </a:rPr>
              <a:t>The</a:t>
            </a:r>
            <a:r>
              <a:rPr lang="zh-TW" altLang="en-US" b="1">
                <a:solidFill>
                  <a:srgbClr val="FFFFFF"/>
                </a:solidFill>
                <a:ea typeface="FangSong" panose="02010609060101010101" pitchFamily="49" charset="-122"/>
              </a:rPr>
              <a:t> </a:t>
            </a:r>
            <a:r>
              <a:rPr lang="en-US" altLang="zh-TW" b="1">
                <a:solidFill>
                  <a:srgbClr val="FFFFFF"/>
                </a:solidFill>
                <a:ea typeface="FangSong" panose="02010609060101010101" pitchFamily="49" charset="-122"/>
              </a:rPr>
              <a:t>Knots</a:t>
            </a:r>
            <a:r>
              <a:rPr lang="zh-TW" altLang="en-US" b="1">
                <a:solidFill>
                  <a:srgbClr val="FFFFFF"/>
                </a:solidFill>
                <a:ea typeface="FangSong" panose="02010609060101010101" pitchFamily="49" charset="-122"/>
              </a:rPr>
              <a:t> </a:t>
            </a:r>
            <a:r>
              <a:rPr lang="en-US" altLang="zh-TW" b="1">
                <a:solidFill>
                  <a:srgbClr val="FFFFFF"/>
                </a:solidFill>
                <a:ea typeface="FangSong" panose="02010609060101010101" pitchFamily="49" charset="-122"/>
              </a:rPr>
              <a:t>of</a:t>
            </a:r>
            <a:r>
              <a:rPr lang="zh-TW" altLang="en-US" b="1">
                <a:solidFill>
                  <a:srgbClr val="FFFFFF"/>
                </a:solidFill>
                <a:ea typeface="FangSong" panose="02010609060101010101" pitchFamily="49" charset="-122"/>
              </a:rPr>
              <a:t> </a:t>
            </a:r>
            <a:r>
              <a:rPr lang="en-US" altLang="zh-TW" b="1">
                <a:solidFill>
                  <a:srgbClr val="FFFFFF"/>
                </a:solidFill>
                <a:ea typeface="FangSong" panose="02010609060101010101" pitchFamily="49" charset="-122"/>
              </a:rPr>
              <a:t>Death</a:t>
            </a:r>
            <a:endParaRPr lang="en-US" b="1">
              <a:solidFill>
                <a:srgbClr val="FFFFFF"/>
              </a:solidFill>
              <a:ea typeface="FangSong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8087232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Rectangle 191">
            <a:extLst>
              <a:ext uri="{FF2B5EF4-FFF2-40B4-BE49-F238E27FC236}">
                <a16:creationId xmlns:a16="http://schemas.microsoft.com/office/drawing/2014/main" id="{4038CB10-1F5C-4D54-9DF7-12586DE5B0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7546" y="4572000"/>
            <a:ext cx="7058307" cy="1964266"/>
          </a:xfrm>
          <a:prstGeom prst="rect">
            <a:avLst/>
          </a:prstGeom>
          <a:solidFill>
            <a:srgbClr val="71433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26CDFDF-33A3-4030-ADF2-C6255859AB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256" y="4767072"/>
            <a:ext cx="6594189" cy="1625210"/>
          </a:xfrm>
        </p:spPr>
        <p:txBody>
          <a:bodyPr>
            <a:normAutofit/>
          </a:bodyPr>
          <a:lstStyle/>
          <a:p>
            <a:pPr algn="r"/>
            <a:r>
              <a:rPr lang="zh-TW" altLang="en-US" dirty="0">
                <a:solidFill>
                  <a:srgbClr val="FFFFFF"/>
                </a:solidFill>
                <a:latin typeface="LiSu" panose="02010509060101010101" pitchFamily="49" charset="-122"/>
                <a:ea typeface="LiSu" panose="02010509060101010101" pitchFamily="49" charset="-122"/>
              </a:rPr>
              <a:t>對死亡的忌諱</a:t>
            </a:r>
            <a:br>
              <a:rPr lang="en-US" altLang="zh-TW" dirty="0">
                <a:solidFill>
                  <a:srgbClr val="FFFFFF"/>
                </a:solidFill>
                <a:latin typeface="LiSu" panose="02010509060101010101" pitchFamily="49" charset="-122"/>
                <a:ea typeface="LiSu" panose="02010509060101010101" pitchFamily="49" charset="-122"/>
              </a:rPr>
            </a:br>
            <a:r>
              <a:rPr lang="en-US" altLang="zh-TW" sz="4000" dirty="0">
                <a:solidFill>
                  <a:srgbClr val="FFFFFF"/>
                </a:solidFill>
                <a:latin typeface="+mn-lt"/>
                <a:ea typeface="LiSu" panose="02010509060101010101" pitchFamily="49" charset="-122"/>
              </a:rPr>
              <a:t>The Fear of Death</a:t>
            </a:r>
            <a:endParaRPr lang="en-US" sz="4000" dirty="0">
              <a:solidFill>
                <a:srgbClr val="FFFFFF"/>
              </a:solidFill>
              <a:latin typeface="+mn-lt"/>
              <a:ea typeface="LiSu" panose="02010509060101010101" pitchFamily="49" charset="-122"/>
            </a:endParaRPr>
          </a:p>
        </p:txBody>
      </p:sp>
      <p:pic>
        <p:nvPicPr>
          <p:cNvPr id="1026" name="Picture 2" descr="https://1.bp.blogspot.com/-AG96TKiUI1A/V0ehvad2RKI/AAAAAAAAB6E/EWXtIvGxMfgMxhBCqOl69MYIBXE0fbBgQCLcB/s400/fear%2Bdeath.jpg">
            <a:extLst>
              <a:ext uri="{FF2B5EF4-FFF2-40B4-BE49-F238E27FC236}">
                <a16:creationId xmlns:a16="http://schemas.microsoft.com/office/drawing/2014/main" id="{09CE81BB-E393-4BEC-9452-27105EDEE41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" b="12494"/>
          <a:stretch/>
        </p:blipFill>
        <p:spPr bwMode="auto">
          <a:xfrm>
            <a:off x="327547" y="321733"/>
            <a:ext cx="7058306" cy="4107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3" name="Rectangle 192">
            <a:extLst>
              <a:ext uri="{FF2B5EF4-FFF2-40B4-BE49-F238E27FC236}">
                <a16:creationId xmlns:a16="http://schemas.microsoft.com/office/drawing/2014/main" id="{73ED6512-6858-4552-B699-9A97FE9A4E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34655" y="321732"/>
            <a:ext cx="4335613" cy="6214534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DED884-F2EB-4E6F-BF68-B0FC7E45C1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29319" y="917725"/>
            <a:ext cx="3424739" cy="4852362"/>
          </a:xfrm>
        </p:spPr>
        <p:txBody>
          <a:bodyPr anchor="ctr">
            <a:normAutofit/>
          </a:bodyPr>
          <a:lstStyle/>
          <a:p>
            <a:r>
              <a:rPr lang="zh-TW" altLang="en-US" sz="2400" dirty="0">
                <a:solidFill>
                  <a:srgbClr val="FFFFFF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未知</a:t>
            </a:r>
            <a:r>
              <a:rPr lang="zh-TW" altLang="en-US" sz="2400" b="1" dirty="0">
                <a:solidFill>
                  <a:srgbClr val="FFFFFF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 </a:t>
            </a:r>
            <a:r>
              <a:rPr lang="en-US" altLang="zh-TW" sz="2400" dirty="0">
                <a:solidFill>
                  <a:srgbClr val="FFFFFF"/>
                </a:solidFill>
                <a:latin typeface="+mj-lt"/>
                <a:ea typeface="FangSong" panose="02010609060101010101" pitchFamily="49" charset="-122"/>
              </a:rPr>
              <a:t>Unknown</a:t>
            </a:r>
          </a:p>
          <a:p>
            <a:r>
              <a:rPr lang="zh-TW" altLang="en-US" sz="2400" dirty="0">
                <a:solidFill>
                  <a:srgbClr val="FFFFFF"/>
                </a:solidFill>
                <a:ea typeface="FangSong" panose="02010609060101010101" pitchFamily="49" charset="-122"/>
              </a:rPr>
              <a:t>痛苦  </a:t>
            </a:r>
            <a:r>
              <a:rPr lang="en-US" altLang="zh-TW" sz="2400" dirty="0">
                <a:solidFill>
                  <a:srgbClr val="FFFFFF"/>
                </a:solidFill>
                <a:latin typeface="+mj-lt"/>
                <a:ea typeface="FangSong" panose="02010609060101010101" pitchFamily="49" charset="-122"/>
              </a:rPr>
              <a:t>Suffering</a:t>
            </a:r>
          </a:p>
          <a:p>
            <a:r>
              <a:rPr lang="zh-TW" altLang="en-US" sz="2400" dirty="0">
                <a:solidFill>
                  <a:srgbClr val="FFFFFF"/>
                </a:solidFill>
                <a:ea typeface="FangSong" panose="02010609060101010101" pitchFamily="49" charset="-122"/>
              </a:rPr>
              <a:t>毀滅  </a:t>
            </a:r>
            <a:r>
              <a:rPr lang="en-US" altLang="zh-TW" sz="2400" dirty="0">
                <a:solidFill>
                  <a:srgbClr val="FFFFFF"/>
                </a:solidFill>
                <a:latin typeface="+mj-lt"/>
                <a:ea typeface="FangSong" panose="02010609060101010101" pitchFamily="49" charset="-122"/>
              </a:rPr>
              <a:t>Non-existence</a:t>
            </a:r>
          </a:p>
        </p:txBody>
      </p:sp>
    </p:spTree>
    <p:extLst>
      <p:ext uri="{BB962C8B-B14F-4D97-AF65-F5344CB8AC3E}">
        <p14:creationId xmlns:p14="http://schemas.microsoft.com/office/powerpoint/2010/main" val="20607720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F8E4E3-6198-46E3-8B28-BA7C40DDC7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13111" y="640081"/>
            <a:ext cx="5138808" cy="3592768"/>
          </a:xfrm>
          <a:noFill/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zh-TW" altLang="en-US" sz="2400" dirty="0">
                <a:latin typeface="LiSu" panose="02010509060101010101" pitchFamily="49" charset="-122"/>
                <a:ea typeface="LiSu" panose="02010509060101010101" pitchFamily="49" charset="-122"/>
              </a:rPr>
              <a:t>耶穌對他說：「我實在告訴你，今日你要同我在樂園裡了。」</a:t>
            </a:r>
            <a:br>
              <a:rPr lang="en-US" altLang="zh-TW" sz="2400" dirty="0">
                <a:latin typeface="LiSu" panose="02010509060101010101" pitchFamily="49" charset="-122"/>
                <a:ea typeface="LiSu" panose="02010509060101010101" pitchFamily="49" charset="-122"/>
              </a:rPr>
            </a:br>
            <a:r>
              <a:rPr lang="en-US" altLang="zh-TW" sz="2400" dirty="0">
                <a:latin typeface="LiSu" panose="02010509060101010101" pitchFamily="49" charset="-122"/>
                <a:ea typeface="LiSu" panose="02010509060101010101" pitchFamily="49" charset="-122"/>
              </a:rPr>
              <a:t>(</a:t>
            </a:r>
            <a:r>
              <a:rPr lang="zh-TW" altLang="en-US" sz="2400" dirty="0">
                <a:latin typeface="LiSu" panose="02010509060101010101" pitchFamily="49" charset="-122"/>
                <a:ea typeface="LiSu" panose="02010509060101010101" pitchFamily="49" charset="-122"/>
              </a:rPr>
              <a:t>路</a:t>
            </a:r>
            <a:r>
              <a:rPr lang="en-US" altLang="zh-TW" sz="2400" dirty="0">
                <a:latin typeface="LiSu" panose="02010509060101010101" pitchFamily="49" charset="-122"/>
                <a:ea typeface="LiSu" panose="02010509060101010101" pitchFamily="49" charset="-122"/>
              </a:rPr>
              <a:t>23:43)</a:t>
            </a:r>
            <a:br>
              <a:rPr lang="en-US" altLang="zh-TW" sz="2400" dirty="0">
                <a:latin typeface="LiSu" panose="02010509060101010101" pitchFamily="49" charset="-122"/>
                <a:ea typeface="LiSu" panose="02010509060101010101" pitchFamily="49" charset="-122"/>
              </a:rPr>
            </a:br>
            <a:endParaRPr lang="en-US" sz="2400" dirty="0">
              <a:latin typeface="LiSu" panose="02010509060101010101" pitchFamily="49" charset="-122"/>
              <a:ea typeface="LiSu" panose="02010509060101010101" pitchFamily="49" charset="-122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2B000B-87D0-425F-BE1D-9E1D243BFC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413110" y="4371278"/>
            <a:ext cx="5138809" cy="1846643"/>
          </a:xfrm>
          <a:noFill/>
        </p:spPr>
        <p:txBody>
          <a:bodyPr vert="horz" lIns="91440" tIns="45720" rIns="91440" bIns="45720" rtlCol="0">
            <a:normAutofit/>
          </a:bodyPr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And He said to him, "Truly I say to you, today you shall be with Me in Paradise."</a:t>
            </a:r>
            <a:br>
              <a:rPr lang="en-US" altLang="zh-TW" sz="2000" dirty="0">
                <a:solidFill>
                  <a:schemeClr val="tx1"/>
                </a:solidFill>
              </a:rPr>
            </a:br>
            <a:r>
              <a:rPr lang="en-US" altLang="zh-TW" sz="2000" dirty="0">
                <a:solidFill>
                  <a:schemeClr val="tx1"/>
                </a:solidFill>
              </a:rPr>
              <a:t>(Luke 23:43)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6148" name="Rectangle 70">
            <a:extLst>
              <a:ext uri="{FF2B5EF4-FFF2-40B4-BE49-F238E27FC236}">
                <a16:creationId xmlns:a16="http://schemas.microsoft.com/office/drawing/2014/main" id="{8AD13924-DC7C-4339-B194-8A4EFFBF2A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2" y="0"/>
            <a:ext cx="6107584" cy="6858000"/>
          </a:xfrm>
          <a:prstGeom prst="rect">
            <a:avLst/>
          </a:prstGeom>
          <a:solidFill>
            <a:srgbClr val="30523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ounded Rectangle 26">
            <a:extLst>
              <a:ext uri="{FF2B5EF4-FFF2-40B4-BE49-F238E27FC236}">
                <a16:creationId xmlns:a16="http://schemas.microsoft.com/office/drawing/2014/main" id="{72458505-C9BA-445F-AE75-CFC7FF04F4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480917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146" name="Picture 2" descr="Image result for guardian angel">
            <a:extLst>
              <a:ext uri="{FF2B5EF4-FFF2-40B4-BE49-F238E27FC236}">
                <a16:creationId xmlns:a16="http://schemas.microsoft.com/office/drawing/2014/main" id="{8E772F86-108A-4F66-9527-40021E29841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" b="2494"/>
          <a:stretch/>
        </p:blipFill>
        <p:spPr bwMode="auto">
          <a:xfrm>
            <a:off x="1120701" y="1112060"/>
            <a:ext cx="3861262" cy="4633859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325154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Rectangle 76">
            <a:extLst>
              <a:ext uri="{FF2B5EF4-FFF2-40B4-BE49-F238E27FC236}">
                <a16:creationId xmlns:a16="http://schemas.microsoft.com/office/drawing/2014/main" id="{C0B27210-D0CA-4654-B3E3-9ABB4F178E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79BCBB1-E2D0-4A54-BFFC-FEF9B8B099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46628" y="1783959"/>
            <a:ext cx="4645250" cy="2889114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r>
              <a:rPr lang="zh-TW" altLang="en-US" sz="4000" b="1" kern="1200" dirty="0">
                <a:solidFill>
                  <a:schemeClr val="bg1"/>
                </a:solidFill>
                <a:latin typeface="LiSu" panose="02010509060101010101" pitchFamily="49" charset="-122"/>
                <a:ea typeface="LiSu" panose="02010509060101010101" pitchFamily="49" charset="-122"/>
              </a:rPr>
              <a:t>對長壽的誤解</a:t>
            </a:r>
            <a:br>
              <a:rPr lang="en-US" altLang="zh-TW" sz="3300" b="1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</a:br>
            <a:r>
              <a:rPr lang="en-US" altLang="zh-TW" sz="3300" b="1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The </a:t>
            </a:r>
            <a:r>
              <a:rPr lang="en-US" altLang="zh-TW" sz="3300" b="1" dirty="0">
                <a:solidFill>
                  <a:schemeClr val="bg1"/>
                </a:solidFill>
              </a:rPr>
              <a:t>Misinterpretation of  Longevity</a:t>
            </a:r>
            <a:br>
              <a:rPr lang="en-US" altLang="zh-TW" sz="3300" b="1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</a:br>
            <a:br>
              <a:rPr lang="en-US" altLang="zh-TW" sz="3300" b="1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</a:br>
            <a:r>
              <a:rPr lang="zh-TW" altLang="en-US" sz="2700" b="1" kern="1200" dirty="0">
                <a:solidFill>
                  <a:schemeClr val="bg1"/>
                </a:solidFill>
                <a:latin typeface="LiSu" panose="02010509060101010101" pitchFamily="49" charset="-122"/>
                <a:ea typeface="LiSu" panose="02010509060101010101" pitchFamily="49" charset="-122"/>
              </a:rPr>
              <a:t>長壽是福</a:t>
            </a:r>
            <a:r>
              <a:rPr lang="en-US" altLang="zh-TW" sz="2700" b="1" kern="1200" dirty="0">
                <a:solidFill>
                  <a:schemeClr val="bg1"/>
                </a:solidFill>
                <a:latin typeface="LiSu" panose="02010509060101010101" pitchFamily="49" charset="-122"/>
                <a:ea typeface="LiSu" panose="02010509060101010101" pitchFamily="49" charset="-122"/>
              </a:rPr>
              <a:t>﹐ </a:t>
            </a:r>
            <a:r>
              <a:rPr lang="zh-TW" altLang="en-US" sz="2700" b="1" dirty="0">
                <a:solidFill>
                  <a:schemeClr val="bg1"/>
                </a:solidFill>
                <a:latin typeface="LiSu" panose="02010509060101010101" pitchFamily="49" charset="-122"/>
                <a:ea typeface="LiSu" panose="02010509060101010101" pitchFamily="49" charset="-122"/>
              </a:rPr>
              <a:t>短命未必是詛咒</a:t>
            </a:r>
            <a:br>
              <a:rPr lang="en-US" altLang="zh-TW" sz="2700" b="1" kern="1200" dirty="0">
                <a:solidFill>
                  <a:schemeClr val="bg1"/>
                </a:solidFill>
                <a:latin typeface="LiSu" panose="02010509060101010101" pitchFamily="49" charset="-122"/>
                <a:ea typeface="LiSu" panose="02010509060101010101" pitchFamily="49" charset="-122"/>
              </a:rPr>
            </a:br>
            <a:r>
              <a:rPr lang="en-US" altLang="zh-TW" sz="2400" b="1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Blessed to live long, one may not be cursed if </a:t>
            </a:r>
            <a:r>
              <a:rPr lang="en-US" altLang="zh-TW" sz="2400" b="1" dirty="0">
                <a:solidFill>
                  <a:schemeClr val="bg1"/>
                </a:solidFill>
              </a:rPr>
              <a:t>his</a:t>
            </a:r>
            <a:r>
              <a:rPr lang="en-US" altLang="zh-TW" sz="2400" b="1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 life </a:t>
            </a:r>
            <a:r>
              <a:rPr lang="en-US" altLang="zh-TW" sz="2400" b="1" dirty="0">
                <a:solidFill>
                  <a:schemeClr val="bg1"/>
                </a:solidFill>
              </a:rPr>
              <a:t>is</a:t>
            </a:r>
            <a:r>
              <a:rPr lang="en-US" altLang="zh-TW" sz="2400" b="1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 cut short</a:t>
            </a:r>
            <a:endParaRPr lang="en-US" sz="2400" b="1" kern="120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79" name="Freeform: Shape 78">
            <a:extLst>
              <a:ext uri="{FF2B5EF4-FFF2-40B4-BE49-F238E27FC236}">
                <a16:creationId xmlns:a16="http://schemas.microsoft.com/office/drawing/2014/main" id="{1DB7C82F-AB7E-4F0C-B829-FA1B9C4151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1" name="Freeform: Shape 80">
            <a:extLst>
              <a:ext uri="{FF2B5EF4-FFF2-40B4-BE49-F238E27FC236}">
                <a16:creationId xmlns:a16="http://schemas.microsoft.com/office/drawing/2014/main" id="{70B66945-4967-4040-926D-DCA44313CD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024154" cy="6858000"/>
          </a:xfrm>
          <a:custGeom>
            <a:avLst/>
            <a:gdLst>
              <a:gd name="connsiteX0" fmla="*/ 0 w 6024154"/>
              <a:gd name="connsiteY0" fmla="*/ 0 h 6858000"/>
              <a:gd name="connsiteX1" fmla="*/ 5953780 w 6024154"/>
              <a:gd name="connsiteY1" fmla="*/ 0 h 6858000"/>
              <a:gd name="connsiteX2" fmla="*/ 5989880 w 6024154"/>
              <a:gd name="connsiteY2" fmla="*/ 284091 h 6858000"/>
              <a:gd name="connsiteX3" fmla="*/ 6024154 w 6024154"/>
              <a:gd name="connsiteY3" fmla="*/ 962844 h 6858000"/>
              <a:gd name="connsiteX4" fmla="*/ 2549934 w 6024154"/>
              <a:gd name="connsiteY4" fmla="*/ 6800152 h 6858000"/>
              <a:gd name="connsiteX5" fmla="*/ 2436987 w 6024154"/>
              <a:gd name="connsiteY5" fmla="*/ 6858000 h 6858000"/>
              <a:gd name="connsiteX6" fmla="*/ 0 w 6024154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052" name="Picture 4" descr="Image result for longevity">
            <a:extLst>
              <a:ext uri="{FF2B5EF4-FFF2-40B4-BE49-F238E27FC236}">
                <a16:creationId xmlns:a16="http://schemas.microsoft.com/office/drawing/2014/main" id="{36210617-8D5E-4C1F-B18F-D6B3298237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382" y="1257332"/>
            <a:ext cx="4047843" cy="29751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7428279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F8E4E3-6198-46E3-8B28-BA7C40DDC7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2597" y="3424348"/>
            <a:ext cx="9426806" cy="1424410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zh-TW" altLang="en-US" sz="2400" dirty="0">
                <a:solidFill>
                  <a:srgbClr val="1B1B1B"/>
                </a:solidFill>
                <a:latin typeface="LiSu" panose="02010509060101010101" pitchFamily="49" charset="-122"/>
                <a:ea typeface="LiSu" panose="02010509060101010101" pitchFamily="49" charset="-122"/>
              </a:rPr>
              <a:t>我留下平安給你們，我將我的平安賜給你們；我所賜的，不像世人所賜的。你們不要心裏憂傷，也不要害怕。</a:t>
            </a:r>
            <a:br>
              <a:rPr lang="en-US" altLang="zh-TW" sz="2400" dirty="0">
                <a:solidFill>
                  <a:srgbClr val="1B1B1B"/>
                </a:solidFill>
                <a:latin typeface="LiSu" panose="02010509060101010101" pitchFamily="49" charset="-122"/>
                <a:ea typeface="LiSu" panose="02010509060101010101" pitchFamily="49" charset="-122"/>
              </a:rPr>
            </a:br>
            <a:r>
              <a:rPr lang="en-US" altLang="zh-TW" sz="2400" dirty="0">
                <a:solidFill>
                  <a:srgbClr val="1B1B1B"/>
                </a:solidFill>
                <a:latin typeface="LiSu" panose="02010509060101010101" pitchFamily="49" charset="-122"/>
                <a:ea typeface="LiSu" panose="02010509060101010101" pitchFamily="49" charset="-122"/>
              </a:rPr>
              <a:t>(</a:t>
            </a:r>
            <a:r>
              <a:rPr lang="zh-TW" altLang="en-US" sz="2400" dirty="0">
                <a:solidFill>
                  <a:srgbClr val="1B1B1B"/>
                </a:solidFill>
                <a:latin typeface="LiSu" panose="02010509060101010101" pitchFamily="49" charset="-122"/>
                <a:ea typeface="LiSu" panose="02010509060101010101" pitchFamily="49" charset="-122"/>
              </a:rPr>
              <a:t>約</a:t>
            </a:r>
            <a:r>
              <a:rPr lang="en-US" altLang="zh-TW" sz="2400" dirty="0">
                <a:solidFill>
                  <a:srgbClr val="1B1B1B"/>
                </a:solidFill>
                <a:latin typeface="LiSu" panose="02010509060101010101" pitchFamily="49" charset="-122"/>
                <a:ea typeface="LiSu" panose="02010509060101010101" pitchFamily="49" charset="-122"/>
              </a:rPr>
              <a:t>14:27)</a:t>
            </a:r>
            <a:br>
              <a:rPr lang="en-US" altLang="zh-TW" sz="2200" dirty="0">
                <a:solidFill>
                  <a:srgbClr val="1B1B1B"/>
                </a:solidFill>
              </a:rPr>
            </a:br>
            <a:endParaRPr lang="en-US" sz="2200" dirty="0">
              <a:solidFill>
                <a:srgbClr val="1B1B1B"/>
              </a:solidFill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2B000B-87D0-425F-BE1D-9E1D243BFC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82597" y="5121033"/>
            <a:ext cx="9426806" cy="936862"/>
          </a:xfrm>
        </p:spPr>
        <p:txBody>
          <a:bodyPr vert="horz" lIns="91440" tIns="45720" rIns="91440" bIns="45720" rtlCol="0">
            <a:noAutofit/>
          </a:bodyPr>
          <a:lstStyle/>
          <a:p>
            <a:pPr algn="ctr"/>
            <a:r>
              <a:rPr lang="en-US" altLang="zh-TW" sz="2000" dirty="0">
                <a:solidFill>
                  <a:srgbClr val="1B1B1B"/>
                </a:solidFill>
              </a:rPr>
              <a:t>Peace I leave with you; My peace I give to you; not as the world gives do I give to you. Do not let your heart be troubled, nor let it be fearful. </a:t>
            </a:r>
            <a:br>
              <a:rPr lang="en-US" altLang="zh-TW" sz="2000" dirty="0">
                <a:solidFill>
                  <a:srgbClr val="1B1B1B"/>
                </a:solidFill>
              </a:rPr>
            </a:br>
            <a:r>
              <a:rPr lang="en-US" altLang="zh-TW" sz="2000" dirty="0">
                <a:solidFill>
                  <a:srgbClr val="1B1B1B"/>
                </a:solidFill>
              </a:rPr>
              <a:t>(John 14:27)</a:t>
            </a:r>
            <a:endParaRPr lang="en-US" sz="2000" dirty="0">
              <a:solidFill>
                <a:srgbClr val="1B1B1B"/>
              </a:solidFill>
            </a:endParaRPr>
          </a:p>
        </p:txBody>
      </p:sp>
      <p:sp>
        <p:nvSpPr>
          <p:cNvPr id="71" name="Oval 70">
            <a:extLst>
              <a:ext uri="{FF2B5EF4-FFF2-40B4-BE49-F238E27FC236}">
                <a16:creationId xmlns:a16="http://schemas.microsoft.com/office/drawing/2014/main" id="{FBC3EAFD-A275-4F9B-8F62-72B6678F35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08526" y="933319"/>
            <a:ext cx="2463430" cy="2486070"/>
          </a:xfrm>
          <a:prstGeom prst="ellipse">
            <a:avLst/>
          </a:prstGeom>
          <a:solidFill>
            <a:srgbClr val="435B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Oval 72">
            <a:extLst>
              <a:ext uri="{FF2B5EF4-FFF2-40B4-BE49-F238E27FC236}">
                <a16:creationId xmlns:a16="http://schemas.microsoft.com/office/drawing/2014/main" id="{06E64A6D-2B9F-4AAD-AB42-A61BAF01AC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17592" y="1268361"/>
            <a:ext cx="1956816" cy="1953058"/>
          </a:xfrm>
          <a:prstGeom prst="ellipse">
            <a:avLst/>
          </a:prstGeom>
          <a:solidFill>
            <a:srgbClr val="FFFFFF"/>
          </a:solidFill>
          <a:ln>
            <a:solidFill>
              <a:srgbClr val="435B3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098" name="Picture 2" descr="Related image">
            <a:extLst>
              <a:ext uri="{FF2B5EF4-FFF2-40B4-BE49-F238E27FC236}">
                <a16:creationId xmlns:a16="http://schemas.microsoft.com/office/drawing/2014/main" id="{28E5E29A-C788-4883-B0E9-BD3E4047F2E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36" r="5979" b="-1"/>
          <a:stretch/>
        </p:blipFill>
        <p:spPr bwMode="auto">
          <a:xfrm>
            <a:off x="5181600" y="1330490"/>
            <a:ext cx="1828800" cy="1828800"/>
          </a:xfrm>
          <a:custGeom>
            <a:avLst/>
            <a:gdLst>
              <a:gd name="connsiteX0" fmla="*/ 3028805 w 6057610"/>
              <a:gd name="connsiteY0" fmla="*/ 0 h 6057610"/>
              <a:gd name="connsiteX1" fmla="*/ 6057610 w 6057610"/>
              <a:gd name="connsiteY1" fmla="*/ 3028805 h 6057610"/>
              <a:gd name="connsiteX2" fmla="*/ 3028805 w 6057610"/>
              <a:gd name="connsiteY2" fmla="*/ 6057610 h 6057610"/>
              <a:gd name="connsiteX3" fmla="*/ 0 w 6057610"/>
              <a:gd name="connsiteY3" fmla="*/ 3028805 h 6057610"/>
              <a:gd name="connsiteX4" fmla="*/ 3028805 w 6057610"/>
              <a:gd name="connsiteY4" fmla="*/ 0 h 6057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57610" h="6057610">
                <a:moveTo>
                  <a:pt x="3028805" y="0"/>
                </a:moveTo>
                <a:cubicBezTo>
                  <a:pt x="4701568" y="0"/>
                  <a:pt x="6057610" y="1356042"/>
                  <a:pt x="6057610" y="3028805"/>
                </a:cubicBezTo>
                <a:cubicBezTo>
                  <a:pt x="6057610" y="4701568"/>
                  <a:pt x="4701568" y="6057610"/>
                  <a:pt x="3028805" y="6057610"/>
                </a:cubicBezTo>
                <a:cubicBezTo>
                  <a:pt x="1356042" y="6057610"/>
                  <a:pt x="0" y="4701568"/>
                  <a:pt x="0" y="3028805"/>
                </a:cubicBezTo>
                <a:cubicBezTo>
                  <a:pt x="0" y="1356042"/>
                  <a:pt x="1356042" y="0"/>
                  <a:pt x="3028805" y="0"/>
                </a:cubicBezTo>
                <a:close/>
              </a:path>
            </a:pathLst>
          </a:custGeom>
          <a:noFill/>
          <a:effectLst>
            <a:softEdge rad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5" name="Picture 74">
            <a:extLst>
              <a:ext uri="{FF2B5EF4-FFF2-40B4-BE49-F238E27FC236}">
                <a16:creationId xmlns:a16="http://schemas.microsoft.com/office/drawing/2014/main" id="{C51881DD-AD85-41BE-8A49-C2FB45800E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525" t="5243" r="33525" b="36180"/>
          <a:stretch>
            <a:fillRect/>
          </a:stretch>
        </p:blipFill>
        <p:spPr>
          <a:xfrm>
            <a:off x="4860081" y="896194"/>
            <a:ext cx="2560320" cy="2560320"/>
          </a:xfrm>
          <a:custGeom>
            <a:avLst/>
            <a:gdLst>
              <a:gd name="connsiteX0" fmla="*/ 2008598 w 4017196"/>
              <a:gd name="connsiteY0" fmla="*/ 0 h 4017196"/>
              <a:gd name="connsiteX1" fmla="*/ 4017196 w 4017196"/>
              <a:gd name="connsiteY1" fmla="*/ 2008598 h 4017196"/>
              <a:gd name="connsiteX2" fmla="*/ 2008598 w 4017196"/>
              <a:gd name="connsiteY2" fmla="*/ 4017196 h 4017196"/>
              <a:gd name="connsiteX3" fmla="*/ 0 w 4017196"/>
              <a:gd name="connsiteY3" fmla="*/ 2008598 h 4017196"/>
              <a:gd name="connsiteX4" fmla="*/ 2008598 w 4017196"/>
              <a:gd name="connsiteY4" fmla="*/ 0 h 40171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017196" h="4017196">
                <a:moveTo>
                  <a:pt x="2008598" y="0"/>
                </a:moveTo>
                <a:cubicBezTo>
                  <a:pt x="3117916" y="0"/>
                  <a:pt x="4017196" y="899280"/>
                  <a:pt x="4017196" y="2008598"/>
                </a:cubicBezTo>
                <a:cubicBezTo>
                  <a:pt x="4017196" y="3117916"/>
                  <a:pt x="3117916" y="4017196"/>
                  <a:pt x="2008598" y="4017196"/>
                </a:cubicBezTo>
                <a:cubicBezTo>
                  <a:pt x="899280" y="4017196"/>
                  <a:pt x="0" y="3117916"/>
                  <a:pt x="0" y="2008598"/>
                </a:cubicBezTo>
                <a:cubicBezTo>
                  <a:pt x="0" y="899280"/>
                  <a:pt x="899280" y="0"/>
                  <a:pt x="2008598" y="0"/>
                </a:cubicBezTo>
                <a:close/>
              </a:path>
            </a:pathLst>
          </a:custGeom>
        </p:spPr>
      </p:pic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id="{9AD20FE8-ED02-4CDE-83B1-A1436305C3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775960" y="4971278"/>
            <a:ext cx="640080" cy="0"/>
          </a:xfrm>
          <a:prstGeom prst="line">
            <a:avLst/>
          </a:prstGeom>
          <a:ln w="28575">
            <a:solidFill>
              <a:srgbClr val="F39A1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202874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Rectangle 74">
            <a:extLst>
              <a:ext uri="{FF2B5EF4-FFF2-40B4-BE49-F238E27FC236}">
                <a16:creationId xmlns:a16="http://schemas.microsoft.com/office/drawing/2014/main" id="{16C5FA50-8D52-4617-AF91-5C7B1C8352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495E2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79BCBB1-E2D0-4A54-BFFC-FEF9B8B099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77299" y="618681"/>
            <a:ext cx="3114675" cy="4794567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zh-TW" altLang="en-US" sz="3600" b="1" dirty="0">
                <a:solidFill>
                  <a:srgbClr val="FFFFFF"/>
                </a:solidFill>
                <a:latin typeface="LiSu" panose="02010509060101010101" pitchFamily="49" charset="-122"/>
                <a:ea typeface="LiSu" panose="02010509060101010101" pitchFamily="49" charset="-122"/>
              </a:rPr>
              <a:t>對人生的期许 </a:t>
            </a:r>
            <a:br>
              <a:rPr lang="en-US" altLang="zh-TW" sz="3600" b="1" kern="1200" dirty="0">
                <a:solidFill>
                  <a:srgbClr val="FFFFFF"/>
                </a:solidFill>
                <a:latin typeface="LiSu" panose="02010509060101010101" pitchFamily="49" charset="-122"/>
                <a:ea typeface="LiSu" panose="02010509060101010101" pitchFamily="49" charset="-122"/>
              </a:rPr>
            </a:br>
            <a:r>
              <a:rPr lang="en-US" altLang="zh-TW" sz="2800" b="1" kern="1200" dirty="0">
                <a:solidFill>
                  <a:srgbClr val="FFFFFF"/>
                </a:solidFill>
                <a:latin typeface="LiSu" panose="02010509060101010101" pitchFamily="49" charset="-122"/>
                <a:ea typeface="LiSu" panose="02010509060101010101" pitchFamily="49" charset="-122"/>
              </a:rPr>
              <a:t>T</a:t>
            </a:r>
            <a:r>
              <a:rPr lang="en-US" altLang="zh-TW" sz="2800" b="1" dirty="0">
                <a:solidFill>
                  <a:srgbClr val="FFFFFF"/>
                </a:solidFill>
                <a:ea typeface="LiSu" panose="02010509060101010101" pitchFamily="49" charset="-122"/>
              </a:rPr>
              <a:t>he Expectation for Life and Death</a:t>
            </a:r>
            <a:br>
              <a:rPr lang="en-US" altLang="zh-TW" sz="36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br>
              <a:rPr lang="en-US" altLang="zh-TW" sz="36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br>
              <a:rPr lang="en-US" altLang="zh-TW" sz="36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zh-TW" altLang="en-US" sz="2400" b="1" dirty="0">
                <a:solidFill>
                  <a:srgbClr val="FFFFFF"/>
                </a:solidFill>
                <a:latin typeface="LiSu" panose="02010509060101010101" pitchFamily="49" charset="-122"/>
                <a:ea typeface="LiSu" panose="02010509060101010101" pitchFamily="49" charset="-122"/>
              </a:rPr>
              <a:t>期盼安然離世</a:t>
            </a:r>
            <a:r>
              <a:rPr lang="zh-TW" altLang="en-US" sz="2400" b="1" kern="1200" dirty="0">
                <a:solidFill>
                  <a:srgbClr val="FFFFFF"/>
                </a:solidFill>
                <a:latin typeface="LiSu" panose="02010509060101010101" pitchFamily="49" charset="-122"/>
                <a:ea typeface="LiSu" panose="02010509060101010101" pitchFamily="49" charset="-122"/>
              </a:rPr>
              <a:t> </a:t>
            </a:r>
            <a:br>
              <a:rPr lang="en-US" altLang="zh-TW" sz="2400" b="1" kern="1200" dirty="0">
                <a:solidFill>
                  <a:srgbClr val="FFFFFF"/>
                </a:solidFill>
                <a:latin typeface="LiSu" panose="02010509060101010101" pitchFamily="49" charset="-122"/>
                <a:ea typeface="LiSu" panose="02010509060101010101" pitchFamily="49" charset="-122"/>
              </a:rPr>
            </a:br>
            <a:r>
              <a:rPr lang="en-US" altLang="zh-TW" sz="24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Desire to die peacefully</a:t>
            </a:r>
            <a:endParaRPr lang="en-US" sz="2400" b="1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77" name="Rounded Rectangle 9">
            <a:extLst>
              <a:ext uri="{FF2B5EF4-FFF2-40B4-BE49-F238E27FC236}">
                <a16:creationId xmlns:a16="http://schemas.microsoft.com/office/drawing/2014/main" id="{E223798C-12AD-4B0C-A50C-D676347D67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3354" y="484632"/>
            <a:ext cx="8129016" cy="5724144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4" name="Picture 2" descr="Related image">
            <a:extLst>
              <a:ext uri="{FF2B5EF4-FFF2-40B4-BE49-F238E27FC236}">
                <a16:creationId xmlns:a16="http://schemas.microsoft.com/office/drawing/2014/main" id="{AA72E2B7-E266-473A-A588-4B6704AF12E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00" r="22614" b="1"/>
          <a:stretch/>
        </p:blipFill>
        <p:spPr bwMode="auto">
          <a:xfrm>
            <a:off x="976251" y="942538"/>
            <a:ext cx="7163222" cy="4808332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360515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2B000B-87D0-425F-BE1D-9E1D243BFC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24000" y="3608517"/>
            <a:ext cx="9144000" cy="879508"/>
          </a:xfrm>
        </p:spPr>
        <p:txBody>
          <a:bodyPr vert="horz" lIns="91440" tIns="45720" rIns="91440" bIns="45720" rtlCol="0">
            <a:no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Do not fear those who kill the body but are unable to kill the soul; but rather fear Him who is able to destroy both soul and body in hell.</a:t>
            </a:r>
            <a:br>
              <a:rPr lang="en-US" altLang="zh-TW" sz="2000" dirty="0">
                <a:solidFill>
                  <a:schemeClr val="tx1"/>
                </a:solidFill>
              </a:rPr>
            </a:br>
            <a:r>
              <a:rPr lang="en-US" altLang="zh-TW" sz="2000" dirty="0">
                <a:solidFill>
                  <a:schemeClr val="tx1"/>
                </a:solidFill>
              </a:rPr>
              <a:t>Matthew 10:28)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CF8E4E3-6198-46E3-8B28-BA7C40DDC7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2245810"/>
            <a:ext cx="9144000" cy="1355750"/>
          </a:xfr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zh-TW" altLang="en-US" sz="2400" dirty="0">
                <a:latin typeface="LiSu" panose="02010509060101010101" pitchFamily="49" charset="-122"/>
                <a:ea typeface="LiSu" panose="02010509060101010101" pitchFamily="49" charset="-122"/>
              </a:rPr>
              <a:t>那殺身體，不能殺靈魂的，不要怕他們；惟有能把身體和靈魂都滅在地獄裡的，正要怕他。</a:t>
            </a:r>
            <a:br>
              <a:rPr lang="en-US" altLang="zh-TW" sz="2400" dirty="0">
                <a:latin typeface="LiSu" panose="02010509060101010101" pitchFamily="49" charset="-122"/>
                <a:ea typeface="LiSu" panose="02010509060101010101" pitchFamily="49" charset="-122"/>
              </a:rPr>
            </a:br>
            <a:r>
              <a:rPr lang="en-US" altLang="zh-TW" sz="2400" dirty="0">
                <a:latin typeface="LiSu" panose="02010509060101010101" pitchFamily="49" charset="-122"/>
                <a:ea typeface="LiSu" panose="02010509060101010101" pitchFamily="49" charset="-122"/>
              </a:rPr>
              <a:t>(</a:t>
            </a:r>
            <a:r>
              <a:rPr lang="zh-TW" altLang="en-US" sz="2400" dirty="0">
                <a:latin typeface="LiSu" panose="02010509060101010101" pitchFamily="49" charset="-122"/>
                <a:ea typeface="LiSu" panose="02010509060101010101" pitchFamily="49" charset="-122"/>
              </a:rPr>
              <a:t>太</a:t>
            </a:r>
            <a:r>
              <a:rPr lang="en-US" altLang="zh-TW" sz="2400" dirty="0">
                <a:latin typeface="LiSu" panose="02010509060101010101" pitchFamily="49" charset="-122"/>
                <a:ea typeface="LiSu" panose="02010509060101010101" pitchFamily="49" charset="-122"/>
              </a:rPr>
              <a:t>10:28)</a:t>
            </a:r>
            <a:endParaRPr lang="en-US" sz="2400" dirty="0">
              <a:latin typeface="LiSu" panose="02010509060101010101" pitchFamily="49" charset="-122"/>
              <a:ea typeface="LiSu" panose="02010509060101010101" pitchFamily="49" charset="-122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DFBB4D0-E0E3-4C74-B94D-36449165351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7106" b="7879"/>
          <a:stretch/>
        </p:blipFill>
        <p:spPr>
          <a:xfrm>
            <a:off x="20" y="10"/>
            <a:ext cx="5920598" cy="2130941"/>
          </a:xfrm>
          <a:custGeom>
            <a:avLst/>
            <a:gdLst>
              <a:gd name="connsiteX0" fmla="*/ 0 w 5920618"/>
              <a:gd name="connsiteY0" fmla="*/ 0 h 2130951"/>
              <a:gd name="connsiteX1" fmla="*/ 5920618 w 5920618"/>
              <a:gd name="connsiteY1" fmla="*/ 0 h 2130951"/>
              <a:gd name="connsiteX2" fmla="*/ 4933709 w 5920618"/>
              <a:gd name="connsiteY2" fmla="*/ 2130951 h 2130951"/>
              <a:gd name="connsiteX3" fmla="*/ 0 w 5920618"/>
              <a:gd name="connsiteY3" fmla="*/ 2130951 h 21309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920618" h="2130951">
                <a:moveTo>
                  <a:pt x="0" y="0"/>
                </a:moveTo>
                <a:lnTo>
                  <a:pt x="5920618" y="0"/>
                </a:lnTo>
                <a:lnTo>
                  <a:pt x="4933709" y="2130951"/>
                </a:lnTo>
                <a:lnTo>
                  <a:pt x="0" y="2130951"/>
                </a:lnTo>
                <a:close/>
              </a:path>
            </a:pathLst>
          </a:custGeom>
        </p:spPr>
      </p:pic>
      <p:sp>
        <p:nvSpPr>
          <p:cNvPr id="48" name="Freeform 16">
            <a:extLst>
              <a:ext uri="{FF2B5EF4-FFF2-40B4-BE49-F238E27FC236}">
                <a16:creationId xmlns:a16="http://schemas.microsoft.com/office/drawing/2014/main" id="{B0BDD275-E79C-4B6F-9875-E474D59DC5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07752" y="0"/>
            <a:ext cx="7084249" cy="2130552"/>
          </a:xfrm>
          <a:custGeom>
            <a:avLst/>
            <a:gdLst>
              <a:gd name="connsiteX0" fmla="*/ 986725 w 7084249"/>
              <a:gd name="connsiteY0" fmla="*/ 0 h 2130552"/>
              <a:gd name="connsiteX1" fmla="*/ 7084249 w 7084249"/>
              <a:gd name="connsiteY1" fmla="*/ 0 h 2130552"/>
              <a:gd name="connsiteX2" fmla="*/ 7084249 w 7084249"/>
              <a:gd name="connsiteY2" fmla="*/ 2130552 h 2130552"/>
              <a:gd name="connsiteX3" fmla="*/ 0 w 7084249"/>
              <a:gd name="connsiteY3" fmla="*/ 2130552 h 21305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084249" h="2130552">
                <a:moveTo>
                  <a:pt x="986725" y="0"/>
                </a:moveTo>
                <a:lnTo>
                  <a:pt x="7084249" y="0"/>
                </a:lnTo>
                <a:lnTo>
                  <a:pt x="7084249" y="2130552"/>
                </a:lnTo>
                <a:lnTo>
                  <a:pt x="0" y="2130552"/>
                </a:lnTo>
                <a:close/>
              </a:path>
            </a:pathLst>
          </a:custGeom>
          <a:solidFill>
            <a:srgbClr val="B4B4B4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Freeform 19">
            <a:extLst>
              <a:ext uri="{FF2B5EF4-FFF2-40B4-BE49-F238E27FC236}">
                <a16:creationId xmlns:a16="http://schemas.microsoft.com/office/drawing/2014/main" id="{FFE24BB0-6C00-4CD0-B19A-F415130257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266810" y="4683319"/>
            <a:ext cx="5925190" cy="2174681"/>
          </a:xfrm>
          <a:custGeom>
            <a:avLst/>
            <a:gdLst>
              <a:gd name="connsiteX0" fmla="*/ 1007162 w 5925190"/>
              <a:gd name="connsiteY0" fmla="*/ 0 h 2174681"/>
              <a:gd name="connsiteX1" fmla="*/ 5925190 w 5925190"/>
              <a:gd name="connsiteY1" fmla="*/ 0 h 2174681"/>
              <a:gd name="connsiteX2" fmla="*/ 5925190 w 5925190"/>
              <a:gd name="connsiteY2" fmla="*/ 2174681 h 2174681"/>
              <a:gd name="connsiteX3" fmla="*/ 0 w 5925190"/>
              <a:gd name="connsiteY3" fmla="*/ 2174681 h 21746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925190" h="2174681">
                <a:moveTo>
                  <a:pt x="1007162" y="0"/>
                </a:moveTo>
                <a:lnTo>
                  <a:pt x="5925190" y="0"/>
                </a:lnTo>
                <a:lnTo>
                  <a:pt x="5925190" y="2174681"/>
                </a:lnTo>
                <a:lnTo>
                  <a:pt x="0" y="2174681"/>
                </a:lnTo>
                <a:close/>
              </a:path>
            </a:pathLst>
          </a:cu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0" name="Freeform 22">
            <a:extLst>
              <a:ext uri="{FF2B5EF4-FFF2-40B4-BE49-F238E27FC236}">
                <a16:creationId xmlns:a16="http://schemas.microsoft.com/office/drawing/2014/main" id="{045D7A58-411F-4E92-A78E-A6FEB18900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681728"/>
            <a:ext cx="7112212" cy="2176272"/>
          </a:xfrm>
          <a:custGeom>
            <a:avLst/>
            <a:gdLst>
              <a:gd name="connsiteX0" fmla="*/ 0 w 7112212"/>
              <a:gd name="connsiteY0" fmla="*/ 0 h 2176272"/>
              <a:gd name="connsiteX1" fmla="*/ 7112212 w 7112212"/>
              <a:gd name="connsiteY1" fmla="*/ 0 h 2176272"/>
              <a:gd name="connsiteX2" fmla="*/ 6104313 w 7112212"/>
              <a:gd name="connsiteY2" fmla="*/ 2176272 h 2176272"/>
              <a:gd name="connsiteX3" fmla="*/ 0 w 7112212"/>
              <a:gd name="connsiteY3" fmla="*/ 2176272 h 21762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112212" h="2176272">
                <a:moveTo>
                  <a:pt x="0" y="0"/>
                </a:moveTo>
                <a:lnTo>
                  <a:pt x="7112212" y="0"/>
                </a:lnTo>
                <a:lnTo>
                  <a:pt x="6104313" y="2176272"/>
                </a:lnTo>
                <a:lnTo>
                  <a:pt x="0" y="2176272"/>
                </a:lnTo>
                <a:close/>
              </a:path>
            </a:pathLst>
          </a:custGeom>
          <a:solidFill>
            <a:srgbClr val="B4B4B4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6532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Down Arrow 7">
            <a:extLst>
              <a:ext uri="{FF2B5EF4-FFF2-40B4-BE49-F238E27FC236}">
                <a16:creationId xmlns:a16="http://schemas.microsoft.com/office/drawing/2014/main" id="{73DE2CFE-42F2-48F0-8706-5264E012B1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288521" y="381403"/>
            <a:ext cx="2200313" cy="3342508"/>
          </a:xfrm>
          <a:prstGeom prst="downArrow">
            <a:avLst>
              <a:gd name="adj1" fmla="val 100000"/>
              <a:gd name="adj2" fmla="val 15788"/>
            </a:avLst>
          </a:prstGeom>
          <a:solidFill>
            <a:srgbClr val="404040"/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26CDFDF-33A3-4030-ADF2-C6255859AB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7423" y="1204108"/>
            <a:ext cx="3220095" cy="1781175"/>
          </a:xfrm>
          <a:prstGeom prst="ellipse">
            <a:avLst/>
          </a:prstGeom>
        </p:spPr>
        <p:txBody>
          <a:bodyPr>
            <a:normAutofit fontScale="90000"/>
          </a:bodyPr>
          <a:lstStyle/>
          <a:p>
            <a:r>
              <a:rPr lang="zh-TW" altLang="en-US" sz="3600" dirty="0">
                <a:solidFill>
                  <a:srgbClr val="FFFFFF"/>
                </a:solidFill>
                <a:latin typeface="LiSu" panose="02010509060101010101" pitchFamily="49" charset="-122"/>
                <a:ea typeface="LiSu" panose="02010509060101010101" pitchFamily="49" charset="-122"/>
              </a:rPr>
              <a:t>上帝的應許</a:t>
            </a:r>
            <a:br>
              <a:rPr lang="en-US" altLang="zh-TW" sz="2500" dirty="0">
                <a:solidFill>
                  <a:srgbClr val="FFFFFF"/>
                </a:solidFill>
                <a:latin typeface="LiSu" panose="02010509060101010101" pitchFamily="49" charset="-122"/>
                <a:ea typeface="LiSu" panose="02010509060101010101" pitchFamily="49" charset="-122"/>
              </a:rPr>
            </a:br>
            <a:r>
              <a:rPr lang="en-US" altLang="zh-TW" sz="2700" dirty="0">
                <a:solidFill>
                  <a:srgbClr val="FFFFFF"/>
                </a:solidFill>
                <a:latin typeface="+mn-lt"/>
                <a:ea typeface="LiSu" panose="02010509060101010101" pitchFamily="49" charset="-122"/>
              </a:rPr>
              <a:t>The</a:t>
            </a:r>
            <a:r>
              <a:rPr lang="zh-TW" altLang="en-US" sz="2700" dirty="0">
                <a:solidFill>
                  <a:srgbClr val="FFFFFF"/>
                </a:solidFill>
                <a:latin typeface="+mn-lt"/>
                <a:ea typeface="LiSu" panose="02010509060101010101" pitchFamily="49" charset="-122"/>
              </a:rPr>
              <a:t> </a:t>
            </a:r>
            <a:r>
              <a:rPr lang="en-US" altLang="zh-TW" sz="2700" dirty="0">
                <a:solidFill>
                  <a:srgbClr val="FFFFFF"/>
                </a:solidFill>
                <a:latin typeface="+mn-lt"/>
                <a:ea typeface="LiSu" panose="02010509060101010101" pitchFamily="49" charset="-122"/>
              </a:rPr>
              <a:t>Promise</a:t>
            </a:r>
            <a:r>
              <a:rPr lang="zh-TW" altLang="en-US" sz="2700" dirty="0">
                <a:solidFill>
                  <a:srgbClr val="FFFFFF"/>
                </a:solidFill>
                <a:latin typeface="+mn-lt"/>
                <a:ea typeface="LiSu" panose="02010509060101010101" pitchFamily="49" charset="-122"/>
              </a:rPr>
              <a:t> </a:t>
            </a:r>
            <a:r>
              <a:rPr lang="en-US" altLang="zh-TW" sz="2700" dirty="0">
                <a:solidFill>
                  <a:srgbClr val="FFFFFF"/>
                </a:solidFill>
                <a:latin typeface="+mn-lt"/>
                <a:ea typeface="LiSu" panose="02010509060101010101" pitchFamily="49" charset="-122"/>
              </a:rPr>
              <a:t>of</a:t>
            </a:r>
            <a:r>
              <a:rPr lang="zh-TW" altLang="en-US" sz="2700" dirty="0">
                <a:solidFill>
                  <a:srgbClr val="FFFFFF"/>
                </a:solidFill>
                <a:latin typeface="+mn-lt"/>
                <a:ea typeface="LiSu" panose="02010509060101010101" pitchFamily="49" charset="-122"/>
              </a:rPr>
              <a:t> </a:t>
            </a:r>
            <a:r>
              <a:rPr lang="en-US" altLang="zh-TW" sz="2700" dirty="0">
                <a:solidFill>
                  <a:srgbClr val="FFFFFF"/>
                </a:solidFill>
                <a:latin typeface="+mn-lt"/>
                <a:ea typeface="LiSu" panose="02010509060101010101" pitchFamily="49" charset="-122"/>
              </a:rPr>
              <a:t>God</a:t>
            </a:r>
            <a:endParaRPr lang="en-US" sz="2700" dirty="0">
              <a:solidFill>
                <a:srgbClr val="FFFFFF"/>
              </a:solidFill>
              <a:latin typeface="+mn-lt"/>
              <a:ea typeface="LiSu" panose="02010509060101010101" pitchFamily="49" charset="-122"/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ED6DDE71-0839-4E6C-9EC8-2ACC9A25964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08301028"/>
              </p:ext>
            </p:extLst>
          </p:nvPr>
        </p:nvGraphicFramePr>
        <p:xfrm>
          <a:off x="4662488" y="952500"/>
          <a:ext cx="6904037" cy="48291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780866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>
            <a:extLst>
              <a:ext uri="{FF2B5EF4-FFF2-40B4-BE49-F238E27FC236}">
                <a16:creationId xmlns:a16="http://schemas.microsoft.com/office/drawing/2014/main" id="{1707FC24-6981-43D9-B525-C7832BA22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36884" y="311449"/>
            <a:ext cx="4332307" cy="6179552"/>
          </a:xfrm>
          <a:prstGeom prst="rect">
            <a:avLst/>
          </a:prstGeom>
          <a:solidFill>
            <a:srgbClr val="404040"/>
          </a:solidFill>
          <a:ln w="127000" cap="sq" cmpd="thinThick">
            <a:solidFill>
              <a:srgbClr val="4040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1997B5E-F3FB-4F56-BE19-3E6E1FF781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2950" y="742951"/>
            <a:ext cx="3476625" cy="4962524"/>
          </a:xfrm>
        </p:spPr>
        <p:txBody>
          <a:bodyPr vert="horz" lIns="91440" tIns="45720" rIns="91440" bIns="45720" rtlCol="0">
            <a:normAutofit/>
          </a:bodyPr>
          <a:lstStyle/>
          <a:p>
            <a:pPr algn="ctr"/>
            <a:r>
              <a:rPr lang="zh-TW" altLang="en-US" sz="2600" dirty="0">
                <a:solidFill>
                  <a:srgbClr val="FFFFFF"/>
                </a:solidFill>
                <a:latin typeface="LiSu" panose="02010509060101010101" pitchFamily="49" charset="-122"/>
                <a:ea typeface="LiSu" panose="02010509060101010101" pitchFamily="49" charset="-122"/>
              </a:rPr>
              <a:t>神愛世人，甚至將他的獨生子賜給他們，叫一切信他的，不至滅亡，反得永生。</a:t>
            </a:r>
            <a:br>
              <a:rPr lang="zh-TW" altLang="en-US" sz="2600" dirty="0">
                <a:solidFill>
                  <a:srgbClr val="FFFFFF"/>
                </a:solidFill>
                <a:latin typeface="LiSu" panose="02010509060101010101" pitchFamily="49" charset="-122"/>
                <a:ea typeface="LiSu" panose="02010509060101010101" pitchFamily="49" charset="-122"/>
              </a:rPr>
            </a:br>
            <a:r>
              <a:rPr lang="en-US" altLang="zh-TW" sz="2600" dirty="0">
                <a:solidFill>
                  <a:srgbClr val="FFFFFF"/>
                </a:solidFill>
                <a:latin typeface="LiSu" panose="02010509060101010101" pitchFamily="49" charset="-122"/>
                <a:ea typeface="LiSu" panose="02010509060101010101" pitchFamily="49" charset="-122"/>
              </a:rPr>
              <a:t>(</a:t>
            </a:r>
            <a:r>
              <a:rPr lang="zh-TW" altLang="en-US" sz="2600" dirty="0">
                <a:solidFill>
                  <a:srgbClr val="FFFFFF"/>
                </a:solidFill>
                <a:latin typeface="LiSu" panose="02010509060101010101" pitchFamily="49" charset="-122"/>
                <a:ea typeface="LiSu" panose="02010509060101010101" pitchFamily="49" charset="-122"/>
              </a:rPr>
              <a:t>約翰福音 </a:t>
            </a:r>
            <a:r>
              <a:rPr lang="en-US" altLang="zh-TW" sz="2600" dirty="0">
                <a:solidFill>
                  <a:srgbClr val="FFFFFF"/>
                </a:solidFill>
                <a:latin typeface="LiSu" panose="02010509060101010101" pitchFamily="49" charset="-122"/>
                <a:ea typeface="LiSu" panose="02010509060101010101" pitchFamily="49" charset="-122"/>
              </a:rPr>
              <a:t>3:16)</a:t>
            </a:r>
            <a:br>
              <a:rPr lang="en-US" altLang="zh-TW" sz="2600" dirty="0">
                <a:solidFill>
                  <a:srgbClr val="FFFFFF"/>
                </a:solidFill>
                <a:latin typeface="LiSu" panose="02010509060101010101" pitchFamily="49" charset="-122"/>
                <a:ea typeface="LiSu" panose="02010509060101010101" pitchFamily="49" charset="-122"/>
              </a:rPr>
            </a:br>
            <a:br>
              <a:rPr lang="en-US" altLang="zh-TW" sz="2600" dirty="0">
                <a:solidFill>
                  <a:srgbClr val="FFFFFF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</a:br>
            <a:r>
              <a:rPr lang="en-US" sz="2200" dirty="0">
                <a:solidFill>
                  <a:srgbClr val="FFFFFF"/>
                </a:solidFill>
              </a:rPr>
              <a:t>For God so loved the world, that He gave His only begotten Son, that whoever believes in Him shall not perish, but have eternal life. (John 3:16) </a:t>
            </a:r>
            <a:br>
              <a:rPr lang="en-US" sz="2200" dirty="0">
                <a:solidFill>
                  <a:srgbClr val="FFFFFF"/>
                </a:solidFill>
              </a:rPr>
            </a:br>
            <a:endParaRPr lang="en-US" sz="2200" kern="1200" dirty="0">
              <a:solidFill>
                <a:srgbClr val="FFFFFF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pic>
        <p:nvPicPr>
          <p:cNvPr id="13" name="Graphic 12" descr="Male Profile">
            <a:extLst>
              <a:ext uri="{FF2B5EF4-FFF2-40B4-BE49-F238E27FC236}">
                <a16:creationId xmlns:a16="http://schemas.microsoft.com/office/drawing/2014/main" id="{97A0E4E0-33ED-4076-A57B-CB2498460D1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490196" y="492573"/>
            <a:ext cx="5880796" cy="58807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01351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</TotalTime>
  <Words>255</Words>
  <Application>Microsoft Office PowerPoint</Application>
  <PresentationFormat>Widescreen</PresentationFormat>
  <Paragraphs>22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FangSong</vt:lpstr>
      <vt:lpstr>LiSu</vt:lpstr>
      <vt:lpstr>Microsoft YaHei</vt:lpstr>
      <vt:lpstr>Arial</vt:lpstr>
      <vt:lpstr>Calibri</vt:lpstr>
      <vt:lpstr>Calibri Light</vt:lpstr>
      <vt:lpstr>Office Theme</vt:lpstr>
      <vt:lpstr>生死之結</vt:lpstr>
      <vt:lpstr>對死亡的忌諱 The Fear of Death</vt:lpstr>
      <vt:lpstr>耶穌對他說：「我實在告訴你，今日你要同我在樂園裡了。」 (路23:43) </vt:lpstr>
      <vt:lpstr>對長壽的誤解 The Misinterpretation of  Longevity  長壽是福﹐ 短命未必是詛咒 Blessed to live long, one may not be cursed if his life is cut short</vt:lpstr>
      <vt:lpstr>我留下平安給你們，我將我的平安賜給你們；我所賜的，不像世人所賜的。你們不要心裏憂傷，也不要害怕。 (約14:27) </vt:lpstr>
      <vt:lpstr>對人生的期许  The Expectation for Life and Death   期盼安然離世  Desire to die peacefully</vt:lpstr>
      <vt:lpstr>那殺身體，不能殺靈魂的，不要怕他們；惟有能把身體和靈魂都滅在地獄裡的，正要怕他。 (太10:28)</vt:lpstr>
      <vt:lpstr>上帝的應許 The Promise of God</vt:lpstr>
      <vt:lpstr>神愛世人，甚至將他的獨生子賜給他們，叫一切信他的，不至滅亡，反得永生。 (約翰福音 3:16)  For God so loved the world, that He gave His only begotten Son, that whoever believes in Him shall not perish, but have eternal life. (John 3:16) 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生死之結</dc:title>
  <dc:creator>Jinchang Chen</dc:creator>
  <cp:lastModifiedBy>Jinchang Chen</cp:lastModifiedBy>
  <cp:revision>2</cp:revision>
  <dcterms:created xsi:type="dcterms:W3CDTF">2019-01-05T05:12:57Z</dcterms:created>
  <dcterms:modified xsi:type="dcterms:W3CDTF">2019-01-09T22:57:01Z</dcterms:modified>
</cp:coreProperties>
</file>