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9" r:id="rId5"/>
    <p:sldId id="275" r:id="rId6"/>
    <p:sldId id="274" r:id="rId7"/>
    <p:sldId id="277" r:id="rId8"/>
    <p:sldId id="261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D5468B-DDBA-4F05-A6A3-7C414A06935C}" v="283" dt="2019-01-09T22:56:57.4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nchang Chen" userId="bdf08ddc82ea3892" providerId="LiveId" clId="{7F89DB3D-D14F-4E70-BDD7-E26DB941CA0F}"/>
    <pc:docChg chg="undo redo custSel mod addSld delSld modSld sldOrd">
      <pc:chgData name="Jinchang Chen" userId="bdf08ddc82ea3892" providerId="LiveId" clId="{7F89DB3D-D14F-4E70-BDD7-E26DB941CA0F}" dt="2019-01-05T05:35:56.092" v="1124" actId="26606"/>
      <pc:docMkLst>
        <pc:docMk/>
      </pc:docMkLst>
      <pc:sldChg chg="addSp delSp modSp mod setBg setClrOvrMap">
        <pc:chgData name="Jinchang Chen" userId="bdf08ddc82ea3892" providerId="LiveId" clId="{7F89DB3D-D14F-4E70-BDD7-E26DB941CA0F}" dt="2019-01-05T04:04:16.402" v="63" actId="26606"/>
        <pc:sldMkLst>
          <pc:docMk/>
          <pc:sldMk cId="2808723239" sldId="256"/>
        </pc:sldMkLst>
        <pc:spChg chg="mod">
          <ac:chgData name="Jinchang Chen" userId="bdf08ddc82ea3892" providerId="LiveId" clId="{7F89DB3D-D14F-4E70-BDD7-E26DB941CA0F}" dt="2019-01-05T04:04:16.402" v="63" actId="26606"/>
          <ac:spMkLst>
            <pc:docMk/>
            <pc:sldMk cId="2808723239" sldId="256"/>
            <ac:spMk id="2" creationId="{8FD73AA5-A00B-4E45-979C-DC30BE533FF3}"/>
          </ac:spMkLst>
        </pc:spChg>
        <pc:spChg chg="mod">
          <ac:chgData name="Jinchang Chen" userId="bdf08ddc82ea3892" providerId="LiveId" clId="{7F89DB3D-D14F-4E70-BDD7-E26DB941CA0F}" dt="2019-01-05T04:04:16.402" v="63" actId="26606"/>
          <ac:spMkLst>
            <pc:docMk/>
            <pc:sldMk cId="2808723239" sldId="256"/>
            <ac:spMk id="3" creationId="{CEBBAEF9-3667-4B34-B2D0-2F2C6BAA3424}"/>
          </ac:spMkLst>
        </pc:spChg>
        <pc:spChg chg="add del">
          <ac:chgData name="Jinchang Chen" userId="bdf08ddc82ea3892" providerId="LiveId" clId="{7F89DB3D-D14F-4E70-BDD7-E26DB941CA0F}" dt="2019-01-05T04:04:16.402" v="63" actId="26606"/>
          <ac:spMkLst>
            <pc:docMk/>
            <pc:sldMk cId="2808723239" sldId="256"/>
            <ac:spMk id="23" creationId="{6F9EB9F2-07E2-4D64-BBD8-BB5B217F1218}"/>
          </ac:spMkLst>
        </pc:spChg>
        <pc:spChg chg="add del">
          <ac:chgData name="Jinchang Chen" userId="bdf08ddc82ea3892" providerId="LiveId" clId="{7F89DB3D-D14F-4E70-BDD7-E26DB941CA0F}" dt="2019-01-05T04:03:53.533" v="52" actId="26606"/>
          <ac:spMkLst>
            <pc:docMk/>
            <pc:sldMk cId="2808723239" sldId="256"/>
            <ac:spMk id="30" creationId="{23962611-DFD5-4092-AAFD-559E3DFCE2C9}"/>
          </ac:spMkLst>
        </pc:spChg>
        <pc:spChg chg="add del">
          <ac:chgData name="Jinchang Chen" userId="bdf08ddc82ea3892" providerId="LiveId" clId="{7F89DB3D-D14F-4E70-BDD7-E26DB941CA0F}" dt="2019-01-05T04:04:01.442" v="54" actId="26606"/>
          <ac:spMkLst>
            <pc:docMk/>
            <pc:sldMk cId="2808723239" sldId="256"/>
            <ac:spMk id="35" creationId="{2A8AA5BC-4F7A-4226-8F99-6D824B226A97}"/>
          </ac:spMkLst>
        </pc:spChg>
        <pc:spChg chg="add del">
          <ac:chgData name="Jinchang Chen" userId="bdf08ddc82ea3892" providerId="LiveId" clId="{7F89DB3D-D14F-4E70-BDD7-E26DB941CA0F}" dt="2019-01-05T04:04:01.442" v="54" actId="26606"/>
          <ac:spMkLst>
            <pc:docMk/>
            <pc:sldMk cId="2808723239" sldId="256"/>
            <ac:spMk id="36" creationId="{3E5445C6-DD42-4979-86FF-03730E8C6DB0}"/>
          </ac:spMkLst>
        </pc:spChg>
        <pc:spChg chg="add del">
          <ac:chgData name="Jinchang Chen" userId="bdf08ddc82ea3892" providerId="LiveId" clId="{7F89DB3D-D14F-4E70-BDD7-E26DB941CA0F}" dt="2019-01-05T04:04:03.169" v="56" actId="26606"/>
          <ac:spMkLst>
            <pc:docMk/>
            <pc:sldMk cId="2808723239" sldId="256"/>
            <ac:spMk id="38" creationId="{23207CC6-EAA1-4BFF-A48A-DECAD8972717}"/>
          </ac:spMkLst>
        </pc:spChg>
        <pc:spChg chg="add del">
          <ac:chgData name="Jinchang Chen" userId="bdf08ddc82ea3892" providerId="LiveId" clId="{7F89DB3D-D14F-4E70-BDD7-E26DB941CA0F}" dt="2019-01-05T04:04:03.169" v="56" actId="26606"/>
          <ac:spMkLst>
            <pc:docMk/>
            <pc:sldMk cId="2808723239" sldId="256"/>
            <ac:spMk id="39" creationId="{B234A3DD-923D-4166-8B19-7DD589908C68}"/>
          </ac:spMkLst>
        </pc:spChg>
        <pc:spChg chg="add del">
          <ac:chgData name="Jinchang Chen" userId="bdf08ddc82ea3892" providerId="LiveId" clId="{7F89DB3D-D14F-4E70-BDD7-E26DB941CA0F}" dt="2019-01-05T04:04:03.169" v="56" actId="26606"/>
          <ac:spMkLst>
            <pc:docMk/>
            <pc:sldMk cId="2808723239" sldId="256"/>
            <ac:spMk id="40" creationId="{F6ACA5AC-3C5D-4994-B40F-FC8349E4D6F4}"/>
          </ac:spMkLst>
        </pc:spChg>
        <pc:spChg chg="add del">
          <ac:chgData name="Jinchang Chen" userId="bdf08ddc82ea3892" providerId="LiveId" clId="{7F89DB3D-D14F-4E70-BDD7-E26DB941CA0F}" dt="2019-01-05T04:04:08.654" v="58" actId="26606"/>
          <ac:spMkLst>
            <pc:docMk/>
            <pc:sldMk cId="2808723239" sldId="256"/>
            <ac:spMk id="42" creationId="{2A8AA5BC-4F7A-4226-8F99-6D824B226A97}"/>
          </ac:spMkLst>
        </pc:spChg>
        <pc:spChg chg="add del">
          <ac:chgData name="Jinchang Chen" userId="bdf08ddc82ea3892" providerId="LiveId" clId="{7F89DB3D-D14F-4E70-BDD7-E26DB941CA0F}" dt="2019-01-05T04:04:08.654" v="58" actId="26606"/>
          <ac:spMkLst>
            <pc:docMk/>
            <pc:sldMk cId="2808723239" sldId="256"/>
            <ac:spMk id="43" creationId="{3E5445C6-DD42-4979-86FF-03730E8C6DB0}"/>
          </ac:spMkLst>
        </pc:spChg>
        <pc:spChg chg="add del">
          <ac:chgData name="Jinchang Chen" userId="bdf08ddc82ea3892" providerId="LiveId" clId="{7F89DB3D-D14F-4E70-BDD7-E26DB941CA0F}" dt="2019-01-05T04:04:11.155" v="60" actId="26606"/>
          <ac:spMkLst>
            <pc:docMk/>
            <pc:sldMk cId="2808723239" sldId="256"/>
            <ac:spMk id="46" creationId="{6F9EB9F2-07E2-4D64-BBD8-BB5B217F1218}"/>
          </ac:spMkLst>
        </pc:spChg>
        <pc:spChg chg="add del">
          <ac:chgData name="Jinchang Chen" userId="bdf08ddc82ea3892" providerId="LiveId" clId="{7F89DB3D-D14F-4E70-BDD7-E26DB941CA0F}" dt="2019-01-05T04:04:16.387" v="62" actId="26606"/>
          <ac:spMkLst>
            <pc:docMk/>
            <pc:sldMk cId="2808723239" sldId="256"/>
            <ac:spMk id="49" creationId="{2A8AA5BC-4F7A-4226-8F99-6D824B226A97}"/>
          </ac:spMkLst>
        </pc:spChg>
        <pc:spChg chg="add del">
          <ac:chgData name="Jinchang Chen" userId="bdf08ddc82ea3892" providerId="LiveId" clId="{7F89DB3D-D14F-4E70-BDD7-E26DB941CA0F}" dt="2019-01-05T04:04:16.387" v="62" actId="26606"/>
          <ac:spMkLst>
            <pc:docMk/>
            <pc:sldMk cId="2808723239" sldId="256"/>
            <ac:spMk id="50" creationId="{3E5445C6-DD42-4979-86FF-03730E8C6DB0}"/>
          </ac:spMkLst>
        </pc:spChg>
        <pc:spChg chg="add">
          <ac:chgData name="Jinchang Chen" userId="bdf08ddc82ea3892" providerId="LiveId" clId="{7F89DB3D-D14F-4E70-BDD7-E26DB941CA0F}" dt="2019-01-05T04:04:16.402" v="63" actId="26606"/>
          <ac:spMkLst>
            <pc:docMk/>
            <pc:sldMk cId="2808723239" sldId="256"/>
            <ac:spMk id="53" creationId="{23962611-DFD5-4092-AAFD-559E3DFCE2C9}"/>
          </ac:spMkLst>
        </pc:spChg>
        <pc:picChg chg="add del">
          <ac:chgData name="Jinchang Chen" userId="bdf08ddc82ea3892" providerId="LiveId" clId="{7F89DB3D-D14F-4E70-BDD7-E26DB941CA0F}" dt="2019-01-05T04:03:53.533" v="52" actId="26606"/>
          <ac:picMkLst>
            <pc:docMk/>
            <pc:sldMk cId="2808723239" sldId="256"/>
            <ac:picMk id="32" creationId="{2270F1FA-0425-408F-9861-80BF5AFB276D}"/>
          </ac:picMkLst>
        </pc:picChg>
        <pc:picChg chg="add">
          <ac:chgData name="Jinchang Chen" userId="bdf08ddc82ea3892" providerId="LiveId" clId="{7F89DB3D-D14F-4E70-BDD7-E26DB941CA0F}" dt="2019-01-05T04:04:16.402" v="63" actId="26606"/>
          <ac:picMkLst>
            <pc:docMk/>
            <pc:sldMk cId="2808723239" sldId="256"/>
            <ac:picMk id="54" creationId="{2270F1FA-0425-408F-9861-80BF5AFB276D}"/>
          </ac:picMkLst>
        </pc:picChg>
        <pc:cxnChg chg="add del">
          <ac:chgData name="Jinchang Chen" userId="bdf08ddc82ea3892" providerId="LiveId" clId="{7F89DB3D-D14F-4E70-BDD7-E26DB941CA0F}" dt="2019-01-05T04:04:16.402" v="63" actId="26606"/>
          <ac:cxnSpMkLst>
            <pc:docMk/>
            <pc:sldMk cId="2808723239" sldId="256"/>
            <ac:cxnSpMk id="25" creationId="{F0C57C7C-DFE9-4A1E-B7A9-DF40E63366BB}"/>
          </ac:cxnSpMkLst>
        </pc:cxnChg>
        <pc:cxnChg chg="add del">
          <ac:chgData name="Jinchang Chen" userId="bdf08ddc82ea3892" providerId="LiveId" clId="{7F89DB3D-D14F-4E70-BDD7-E26DB941CA0F}" dt="2019-01-05T04:04:01.442" v="54" actId="26606"/>
          <ac:cxnSpMkLst>
            <pc:docMk/>
            <pc:sldMk cId="2808723239" sldId="256"/>
            <ac:cxnSpMk id="34" creationId="{45000665-DFC7-417E-8FD7-516A0F15C975}"/>
          </ac:cxnSpMkLst>
        </pc:cxnChg>
        <pc:cxnChg chg="add del">
          <ac:chgData name="Jinchang Chen" userId="bdf08ddc82ea3892" providerId="LiveId" clId="{7F89DB3D-D14F-4E70-BDD7-E26DB941CA0F}" dt="2019-01-05T04:04:08.654" v="58" actId="26606"/>
          <ac:cxnSpMkLst>
            <pc:docMk/>
            <pc:sldMk cId="2808723239" sldId="256"/>
            <ac:cxnSpMk id="44" creationId="{45000665-DFC7-417E-8FD7-516A0F15C975}"/>
          </ac:cxnSpMkLst>
        </pc:cxnChg>
        <pc:cxnChg chg="add del">
          <ac:chgData name="Jinchang Chen" userId="bdf08ddc82ea3892" providerId="LiveId" clId="{7F89DB3D-D14F-4E70-BDD7-E26DB941CA0F}" dt="2019-01-05T04:04:11.155" v="60" actId="26606"/>
          <ac:cxnSpMkLst>
            <pc:docMk/>
            <pc:sldMk cId="2808723239" sldId="256"/>
            <ac:cxnSpMk id="47" creationId="{F0C57C7C-DFE9-4A1E-B7A9-DF40E63366BB}"/>
          </ac:cxnSpMkLst>
        </pc:cxnChg>
        <pc:cxnChg chg="add del">
          <ac:chgData name="Jinchang Chen" userId="bdf08ddc82ea3892" providerId="LiveId" clId="{7F89DB3D-D14F-4E70-BDD7-E26DB941CA0F}" dt="2019-01-05T04:04:16.387" v="62" actId="26606"/>
          <ac:cxnSpMkLst>
            <pc:docMk/>
            <pc:sldMk cId="2808723239" sldId="256"/>
            <ac:cxnSpMk id="51" creationId="{45000665-DFC7-417E-8FD7-516A0F15C975}"/>
          </ac:cxnSpMkLst>
        </pc:cxnChg>
      </pc:sldChg>
      <pc:sldChg chg="addSp delSp modSp">
        <pc:chgData name="Jinchang Chen" userId="bdf08ddc82ea3892" providerId="LiveId" clId="{7F89DB3D-D14F-4E70-BDD7-E26DB941CA0F}" dt="2019-01-05T04:38:59.020" v="643" actId="20577"/>
        <pc:sldMkLst>
          <pc:docMk/>
          <pc:sldMk cId="2060772036" sldId="257"/>
        </pc:sldMkLst>
        <pc:spChg chg="mod">
          <ac:chgData name="Jinchang Chen" userId="bdf08ddc82ea3892" providerId="LiveId" clId="{7F89DB3D-D14F-4E70-BDD7-E26DB941CA0F}" dt="2019-01-05T04:38:59.020" v="643" actId="20577"/>
          <ac:spMkLst>
            <pc:docMk/>
            <pc:sldMk cId="2060772036" sldId="257"/>
            <ac:spMk id="2" creationId="{226CDFDF-33A3-4030-ADF2-C6255859AB62}"/>
          </ac:spMkLst>
        </pc:spChg>
        <pc:spChg chg="mod ord">
          <ac:chgData name="Jinchang Chen" userId="bdf08ddc82ea3892" providerId="LiveId" clId="{7F89DB3D-D14F-4E70-BDD7-E26DB941CA0F}" dt="2019-01-05T04:11:45.931" v="174" actId="20577"/>
          <ac:spMkLst>
            <pc:docMk/>
            <pc:sldMk cId="2060772036" sldId="257"/>
            <ac:spMk id="3" creationId="{58DED884-F2EB-4E6F-BF68-B0FC7E45C164}"/>
          </ac:spMkLst>
        </pc:spChg>
        <pc:spChg chg="del">
          <ac:chgData name="Jinchang Chen" userId="bdf08ddc82ea3892" providerId="LiveId" clId="{7F89DB3D-D14F-4E70-BDD7-E26DB941CA0F}" dt="2019-01-05T04:03:31.130" v="50" actId="26606"/>
          <ac:spMkLst>
            <pc:docMk/>
            <pc:sldMk cId="2060772036" sldId="257"/>
            <ac:spMk id="137" creationId="{B0792D4F-247E-46FE-85FC-881DEFA41D94}"/>
          </ac:spMkLst>
        </pc:spChg>
        <pc:spChg chg="add">
          <ac:chgData name="Jinchang Chen" userId="bdf08ddc82ea3892" providerId="LiveId" clId="{7F89DB3D-D14F-4E70-BDD7-E26DB941CA0F}" dt="2019-01-05T04:03:31.130" v="50" actId="26606"/>
          <ac:spMkLst>
            <pc:docMk/>
            <pc:sldMk cId="2060772036" sldId="257"/>
            <ac:spMk id="192" creationId="{4038CB10-1F5C-4D54-9DF7-12586DE5B007}"/>
          </ac:spMkLst>
        </pc:spChg>
        <pc:spChg chg="add">
          <ac:chgData name="Jinchang Chen" userId="bdf08ddc82ea3892" providerId="LiveId" clId="{7F89DB3D-D14F-4E70-BDD7-E26DB941CA0F}" dt="2019-01-05T04:03:31.130" v="50" actId="26606"/>
          <ac:spMkLst>
            <pc:docMk/>
            <pc:sldMk cId="2060772036" sldId="257"/>
            <ac:spMk id="193" creationId="{73ED6512-6858-4552-B699-9A97FE9A4EA2}"/>
          </ac:spMkLst>
        </pc:spChg>
        <pc:picChg chg="del">
          <ac:chgData name="Jinchang Chen" userId="bdf08ddc82ea3892" providerId="LiveId" clId="{7F89DB3D-D14F-4E70-BDD7-E26DB941CA0F}" dt="2019-01-05T03:56:22.696" v="35"/>
          <ac:picMkLst>
            <pc:docMk/>
            <pc:sldMk cId="2060772036" sldId="257"/>
            <ac:picMk id="4" creationId="{A6A93F35-085B-42A8-AB2B-F73D35B9D8F8}"/>
          </ac:picMkLst>
        </pc:picChg>
        <pc:picChg chg="add mod">
          <ac:chgData name="Jinchang Chen" userId="bdf08ddc82ea3892" providerId="LiveId" clId="{7F89DB3D-D14F-4E70-BDD7-E26DB941CA0F}" dt="2019-01-05T04:03:31.130" v="50" actId="26606"/>
          <ac:picMkLst>
            <pc:docMk/>
            <pc:sldMk cId="2060772036" sldId="257"/>
            <ac:picMk id="1026" creationId="{09CE81BB-E393-4BEC-9452-27105EDEE41D}"/>
          </ac:picMkLst>
        </pc:picChg>
        <pc:cxnChg chg="del">
          <ac:chgData name="Jinchang Chen" userId="bdf08ddc82ea3892" providerId="LiveId" clId="{7F89DB3D-D14F-4E70-BDD7-E26DB941CA0F}" dt="2019-01-05T04:03:31.130" v="50" actId="26606"/>
          <ac:cxnSpMkLst>
            <pc:docMk/>
            <pc:sldMk cId="2060772036" sldId="257"/>
            <ac:cxnSpMk id="139" creationId="{CE272F12-AF86-441A-BC1B-C014BBBF85B5}"/>
          </ac:cxnSpMkLst>
        </pc:cxnChg>
      </pc:sldChg>
      <pc:sldChg chg="addSp delSp modSp mod setBg setClrOvrMap">
        <pc:chgData name="Jinchang Chen" userId="bdf08ddc82ea3892" providerId="LiveId" clId="{7F89DB3D-D14F-4E70-BDD7-E26DB941CA0F}" dt="2019-01-05T05:30:05.876" v="1082" actId="20577"/>
        <pc:sldMkLst>
          <pc:docMk/>
          <pc:sldMk cId="2374282796" sldId="259"/>
        </pc:sldMkLst>
        <pc:spChg chg="mod">
          <ac:chgData name="Jinchang Chen" userId="bdf08ddc82ea3892" providerId="LiveId" clId="{7F89DB3D-D14F-4E70-BDD7-E26DB941CA0F}" dt="2019-01-05T05:30:05.876" v="1082" actId="20577"/>
          <ac:spMkLst>
            <pc:docMk/>
            <pc:sldMk cId="2374282796" sldId="259"/>
            <ac:spMk id="2" creationId="{279BCBB1-E2D0-4A54-BFFC-FEF9B8B099FA}"/>
          </ac:spMkLst>
        </pc:spChg>
        <pc:spChg chg="add">
          <ac:chgData name="Jinchang Chen" userId="bdf08ddc82ea3892" providerId="LiveId" clId="{7F89DB3D-D14F-4E70-BDD7-E26DB941CA0F}" dt="2019-01-05T04:29:09.580" v="496" actId="26606"/>
          <ac:spMkLst>
            <pc:docMk/>
            <pc:sldMk cId="2374282796" sldId="259"/>
            <ac:spMk id="77" creationId="{C0B27210-D0CA-4654-B3E3-9ABB4F178EA1}"/>
          </ac:spMkLst>
        </pc:spChg>
        <pc:spChg chg="add">
          <ac:chgData name="Jinchang Chen" userId="bdf08ddc82ea3892" providerId="LiveId" clId="{7F89DB3D-D14F-4E70-BDD7-E26DB941CA0F}" dt="2019-01-05T04:29:09.580" v="496" actId="26606"/>
          <ac:spMkLst>
            <pc:docMk/>
            <pc:sldMk cId="2374282796" sldId="259"/>
            <ac:spMk id="79" creationId="{1DB7C82F-AB7E-4F0C-B829-FA1B9C415180}"/>
          </ac:spMkLst>
        </pc:spChg>
        <pc:spChg chg="add">
          <ac:chgData name="Jinchang Chen" userId="bdf08ddc82ea3892" providerId="LiveId" clId="{7F89DB3D-D14F-4E70-BDD7-E26DB941CA0F}" dt="2019-01-05T04:29:09.580" v="496" actId="26606"/>
          <ac:spMkLst>
            <pc:docMk/>
            <pc:sldMk cId="2374282796" sldId="259"/>
            <ac:spMk id="81" creationId="{70B66945-4967-4040-926D-DCA44313CDAB}"/>
          </ac:spMkLst>
        </pc:spChg>
        <pc:spChg chg="del">
          <ac:chgData name="Jinchang Chen" userId="bdf08ddc82ea3892" providerId="LiveId" clId="{7F89DB3D-D14F-4E70-BDD7-E26DB941CA0F}" dt="2019-01-05T04:29:09.580" v="496" actId="26606"/>
          <ac:spMkLst>
            <pc:docMk/>
            <pc:sldMk cId="2374282796" sldId="259"/>
            <ac:spMk id="2056" creationId="{1DB7C82F-AB7E-4F0C-B829-FA1B9C415180}"/>
          </ac:spMkLst>
        </pc:spChg>
        <pc:picChg chg="add del">
          <ac:chgData name="Jinchang Chen" userId="bdf08ddc82ea3892" providerId="LiveId" clId="{7F89DB3D-D14F-4E70-BDD7-E26DB941CA0F}" dt="2019-01-05T04:28:24.933" v="490"/>
          <ac:picMkLst>
            <pc:docMk/>
            <pc:sldMk cId="2374282796" sldId="259"/>
            <ac:picMk id="3" creationId="{4286F002-7D5B-41E6-8149-E75A444B6D4D}"/>
          </ac:picMkLst>
        </pc:picChg>
        <pc:picChg chg="add del mod">
          <ac:chgData name="Jinchang Chen" userId="bdf08ddc82ea3892" providerId="LiveId" clId="{7F89DB3D-D14F-4E70-BDD7-E26DB941CA0F}" dt="2019-01-05T04:28:35.767" v="494"/>
          <ac:picMkLst>
            <pc:docMk/>
            <pc:sldMk cId="2374282796" sldId="259"/>
            <ac:picMk id="6" creationId="{EA62CB7D-414B-43E0-8E74-CD6CD7C14501}"/>
          </ac:picMkLst>
        </pc:picChg>
        <pc:picChg chg="add del mod">
          <ac:chgData name="Jinchang Chen" userId="bdf08ddc82ea3892" providerId="LiveId" clId="{7F89DB3D-D14F-4E70-BDD7-E26DB941CA0F}" dt="2019-01-05T04:28:35.767" v="494"/>
          <ac:picMkLst>
            <pc:docMk/>
            <pc:sldMk cId="2374282796" sldId="259"/>
            <ac:picMk id="7" creationId="{F4555696-2FFB-4EEB-8382-85DEFB952D1A}"/>
          </ac:picMkLst>
        </pc:picChg>
        <pc:picChg chg="del">
          <ac:chgData name="Jinchang Chen" userId="bdf08ddc82ea3892" providerId="LiveId" clId="{7F89DB3D-D14F-4E70-BDD7-E26DB941CA0F}" dt="2019-01-05T04:28:24.933" v="490"/>
          <ac:picMkLst>
            <pc:docMk/>
            <pc:sldMk cId="2374282796" sldId="259"/>
            <ac:picMk id="2050" creationId="{7D57E2D5-C094-43B4-A5B1-1CB4B04E698A}"/>
          </ac:picMkLst>
        </pc:picChg>
        <pc:picChg chg="add mod">
          <ac:chgData name="Jinchang Chen" userId="bdf08ddc82ea3892" providerId="LiveId" clId="{7F89DB3D-D14F-4E70-BDD7-E26DB941CA0F}" dt="2019-01-05T04:29:09.580" v="496" actId="26606"/>
          <ac:picMkLst>
            <pc:docMk/>
            <pc:sldMk cId="2374282796" sldId="259"/>
            <ac:picMk id="2052" creationId="{36210617-8D5E-4C1F-B18F-D6B329823784}"/>
          </ac:picMkLst>
        </pc:picChg>
      </pc:sldChg>
      <pc:sldChg chg="addSp delSp modSp mod ord setBg">
        <pc:chgData name="Jinchang Chen" userId="bdf08ddc82ea3892" providerId="LiveId" clId="{7F89DB3D-D14F-4E70-BDD7-E26DB941CA0F}" dt="2019-01-05T05:31:25.516" v="1089" actId="255"/>
        <pc:sldMkLst>
          <pc:docMk/>
          <pc:sldMk cId="478086632" sldId="261"/>
        </pc:sldMkLst>
        <pc:spChg chg="mod">
          <ac:chgData name="Jinchang Chen" userId="bdf08ddc82ea3892" providerId="LiveId" clId="{7F89DB3D-D14F-4E70-BDD7-E26DB941CA0F}" dt="2019-01-05T05:31:25.516" v="1089" actId="255"/>
          <ac:spMkLst>
            <pc:docMk/>
            <pc:sldMk cId="478086632" sldId="261"/>
            <ac:spMk id="2" creationId="{226CDFDF-33A3-4030-ADF2-C6255859AB62}"/>
          </ac:spMkLst>
        </pc:spChg>
        <pc:spChg chg="add del">
          <ac:chgData name="Jinchang Chen" userId="bdf08ddc82ea3892" providerId="LiveId" clId="{7F89DB3D-D14F-4E70-BDD7-E26DB941CA0F}" dt="2019-01-05T04:16:52.265" v="332" actId="26606"/>
          <ac:spMkLst>
            <pc:docMk/>
            <pc:sldMk cId="478086632" sldId="261"/>
            <ac:spMk id="17" creationId="{4351DFE5-F63D-4BE0-BDA9-E3EB88F01AA5}"/>
          </ac:spMkLst>
        </pc:spChg>
        <pc:spChg chg="add del">
          <ac:chgData name="Jinchang Chen" userId="bdf08ddc82ea3892" providerId="LiveId" clId="{7F89DB3D-D14F-4E70-BDD7-E26DB941CA0F}" dt="2019-01-05T05:25:53.424" v="997" actId="26606"/>
          <ac:spMkLst>
            <pc:docMk/>
            <pc:sldMk cId="478086632" sldId="261"/>
            <ac:spMk id="24" creationId="{42A5316D-ED2F-4F89-B4B4-8D9240B1A348}"/>
          </ac:spMkLst>
        </pc:spChg>
        <pc:spChg chg="add del">
          <ac:chgData name="Jinchang Chen" userId="bdf08ddc82ea3892" providerId="LiveId" clId="{7F89DB3D-D14F-4E70-BDD7-E26DB941CA0F}" dt="2019-01-05T05:19:48.022" v="992" actId="26606"/>
          <ac:spMkLst>
            <pc:docMk/>
            <pc:sldMk cId="478086632" sldId="261"/>
            <ac:spMk id="26" creationId="{42A5316D-ED2F-4F89-B4B4-8D9240B1A348}"/>
          </ac:spMkLst>
        </pc:spChg>
        <pc:spChg chg="add del">
          <ac:chgData name="Jinchang Chen" userId="bdf08ddc82ea3892" providerId="LiveId" clId="{7F89DB3D-D14F-4E70-BDD7-E26DB941CA0F}" dt="2019-01-05T05:25:53.393" v="996" actId="26606"/>
          <ac:spMkLst>
            <pc:docMk/>
            <pc:sldMk cId="478086632" sldId="261"/>
            <ac:spMk id="27" creationId="{42A5316D-ED2F-4F89-B4B4-8D9240B1A348}"/>
          </ac:spMkLst>
        </pc:spChg>
        <pc:spChg chg="add del">
          <ac:chgData name="Jinchang Chen" userId="bdf08ddc82ea3892" providerId="LiveId" clId="{7F89DB3D-D14F-4E70-BDD7-E26DB941CA0F}" dt="2019-01-05T05:19:29.175" v="986" actId="26606"/>
          <ac:spMkLst>
            <pc:docMk/>
            <pc:sldMk cId="478086632" sldId="261"/>
            <ac:spMk id="29" creationId="{42A5316D-ED2F-4F89-B4B4-8D9240B1A348}"/>
          </ac:spMkLst>
        </pc:spChg>
        <pc:spChg chg="add">
          <ac:chgData name="Jinchang Chen" userId="bdf08ddc82ea3892" providerId="LiveId" clId="{7F89DB3D-D14F-4E70-BDD7-E26DB941CA0F}" dt="2019-01-05T05:25:53.424" v="997" actId="26606"/>
          <ac:spMkLst>
            <pc:docMk/>
            <pc:sldMk cId="478086632" sldId="261"/>
            <ac:spMk id="30" creationId="{73DE2CFE-42F2-48F0-8706-5264E012B10C}"/>
          </ac:spMkLst>
        </pc:spChg>
        <pc:spChg chg="add del">
          <ac:chgData name="Jinchang Chen" userId="bdf08ddc82ea3892" providerId="LiveId" clId="{7F89DB3D-D14F-4E70-BDD7-E26DB941CA0F}" dt="2019-01-05T05:19:40.864" v="988" actId="26606"/>
          <ac:spMkLst>
            <pc:docMk/>
            <pc:sldMk cId="478086632" sldId="261"/>
            <ac:spMk id="31" creationId="{65C9B8F0-FF66-4C15-BD05-E86B87331846}"/>
          </ac:spMkLst>
        </pc:spChg>
        <pc:spChg chg="add del">
          <ac:chgData name="Jinchang Chen" userId="bdf08ddc82ea3892" providerId="LiveId" clId="{7F89DB3D-D14F-4E70-BDD7-E26DB941CA0F}" dt="2019-01-05T05:19:40.864" v="988" actId="26606"/>
          <ac:spMkLst>
            <pc:docMk/>
            <pc:sldMk cId="478086632" sldId="261"/>
            <ac:spMk id="32" creationId="{E4505C23-674B-4195-81D6-0C127FEAE3F8}"/>
          </ac:spMkLst>
        </pc:spChg>
        <pc:graphicFrameChg chg="mod modGraphic">
          <ac:chgData name="Jinchang Chen" userId="bdf08ddc82ea3892" providerId="LiveId" clId="{7F89DB3D-D14F-4E70-BDD7-E26DB941CA0F}" dt="2019-01-05T05:25:53.424" v="997" actId="26606"/>
          <ac:graphicFrameMkLst>
            <pc:docMk/>
            <pc:sldMk cId="478086632" sldId="261"/>
            <ac:graphicFrameMk id="5" creationId="{ED6DDE71-0839-4E6C-9EC8-2ACC9A259647}"/>
          </ac:graphicFrameMkLst>
        </pc:graphicFrameChg>
        <pc:picChg chg="add del">
          <ac:chgData name="Jinchang Chen" userId="bdf08ddc82ea3892" providerId="LiveId" clId="{7F89DB3D-D14F-4E70-BDD7-E26DB941CA0F}" dt="2019-01-05T04:16:52.265" v="332" actId="26606"/>
          <ac:picMkLst>
            <pc:docMk/>
            <pc:sldMk cId="478086632" sldId="261"/>
            <ac:picMk id="19" creationId="{02DD2BC0-6F29-4B4F-8D61-2DCF6D2E8E73}"/>
          </ac:picMkLst>
        </pc:picChg>
      </pc:sldChg>
      <pc:sldChg chg="addSp delSp modSp">
        <pc:chgData name="Jinchang Chen" userId="bdf08ddc82ea3892" providerId="LiveId" clId="{7F89DB3D-D14F-4E70-BDD7-E26DB941CA0F}" dt="2019-01-05T05:35:56.092" v="1124" actId="26606"/>
        <pc:sldMkLst>
          <pc:docMk/>
          <pc:sldMk cId="2800135123" sldId="269"/>
        </pc:sldMkLst>
        <pc:spChg chg="mod">
          <ac:chgData name="Jinchang Chen" userId="bdf08ddc82ea3892" providerId="LiveId" clId="{7F89DB3D-D14F-4E70-BDD7-E26DB941CA0F}" dt="2019-01-05T05:35:56.092" v="1124" actId="26606"/>
          <ac:spMkLst>
            <pc:docMk/>
            <pc:sldMk cId="2800135123" sldId="269"/>
            <ac:spMk id="2" creationId="{41997B5E-F3FB-4F56-BE19-3E6E1FF7819F}"/>
          </ac:spMkLst>
        </pc:spChg>
        <pc:spChg chg="del">
          <ac:chgData name="Jinchang Chen" userId="bdf08ddc82ea3892" providerId="LiveId" clId="{7F89DB3D-D14F-4E70-BDD7-E26DB941CA0F}" dt="2019-01-05T05:35:56.092" v="1124" actId="26606"/>
          <ac:spMkLst>
            <pc:docMk/>
            <pc:sldMk cId="2800135123" sldId="269"/>
            <ac:spMk id="16" creationId="{35555856-9970-4BC3-9AA9-6A917F53AFBD}"/>
          </ac:spMkLst>
        </pc:spChg>
        <pc:spChg chg="del">
          <ac:chgData name="Jinchang Chen" userId="bdf08ddc82ea3892" providerId="LiveId" clId="{7F89DB3D-D14F-4E70-BDD7-E26DB941CA0F}" dt="2019-01-05T05:35:56.092" v="1124" actId="26606"/>
          <ac:spMkLst>
            <pc:docMk/>
            <pc:sldMk cId="2800135123" sldId="269"/>
            <ac:spMk id="20" creationId="{13722DD7-BA73-4776-93A3-94491FEF7260}"/>
          </ac:spMkLst>
        </pc:spChg>
        <pc:spChg chg="add">
          <ac:chgData name="Jinchang Chen" userId="bdf08ddc82ea3892" providerId="LiveId" clId="{7F89DB3D-D14F-4E70-BDD7-E26DB941CA0F}" dt="2019-01-05T05:35:56.092" v="1124" actId="26606"/>
          <ac:spMkLst>
            <pc:docMk/>
            <pc:sldMk cId="2800135123" sldId="269"/>
            <ac:spMk id="25" creationId="{1707FC24-6981-43D9-B525-C7832BA22463}"/>
          </ac:spMkLst>
        </pc:spChg>
        <pc:picChg chg="mod">
          <ac:chgData name="Jinchang Chen" userId="bdf08ddc82ea3892" providerId="LiveId" clId="{7F89DB3D-D14F-4E70-BDD7-E26DB941CA0F}" dt="2019-01-05T05:35:56.092" v="1124" actId="26606"/>
          <ac:picMkLst>
            <pc:docMk/>
            <pc:sldMk cId="2800135123" sldId="269"/>
            <ac:picMk id="13" creationId="{97A0E4E0-33ED-4076-A57B-CB2498460D10}"/>
          </ac:picMkLst>
        </pc:picChg>
        <pc:picChg chg="del">
          <ac:chgData name="Jinchang Chen" userId="bdf08ddc82ea3892" providerId="LiveId" clId="{7F89DB3D-D14F-4E70-BDD7-E26DB941CA0F}" dt="2019-01-05T05:35:56.092" v="1124" actId="26606"/>
          <ac:picMkLst>
            <pc:docMk/>
            <pc:sldMk cId="2800135123" sldId="269"/>
            <ac:picMk id="18" creationId="{7F487851-BFAF-46D8-A1ED-50CAD6E46F59}"/>
          </ac:picMkLst>
        </pc:picChg>
      </pc:sldChg>
      <pc:sldChg chg="addSp delSp modSp mod setBg">
        <pc:chgData name="Jinchang Chen" userId="bdf08ddc82ea3892" providerId="LiveId" clId="{7F89DB3D-D14F-4E70-BDD7-E26DB941CA0F}" dt="2019-01-05T05:28:26.663" v="1034" actId="20577"/>
        <pc:sldMkLst>
          <pc:docMk/>
          <pc:sldMk cId="3336051557" sldId="274"/>
        </pc:sldMkLst>
        <pc:spChg chg="mod">
          <ac:chgData name="Jinchang Chen" userId="bdf08ddc82ea3892" providerId="LiveId" clId="{7F89DB3D-D14F-4E70-BDD7-E26DB941CA0F}" dt="2019-01-05T05:28:26.663" v="1034" actId="20577"/>
          <ac:spMkLst>
            <pc:docMk/>
            <pc:sldMk cId="3336051557" sldId="274"/>
            <ac:spMk id="2" creationId="{279BCBB1-E2D0-4A54-BFFC-FEF9B8B099FA}"/>
          </ac:spMkLst>
        </pc:spChg>
        <pc:spChg chg="add">
          <ac:chgData name="Jinchang Chen" userId="bdf08ddc82ea3892" providerId="LiveId" clId="{7F89DB3D-D14F-4E70-BDD7-E26DB941CA0F}" dt="2019-01-05T04:31:45.839" v="507" actId="26606"/>
          <ac:spMkLst>
            <pc:docMk/>
            <pc:sldMk cId="3336051557" sldId="274"/>
            <ac:spMk id="75" creationId="{16C5FA50-8D52-4617-AF91-5C7B1C8352F1}"/>
          </ac:spMkLst>
        </pc:spChg>
        <pc:spChg chg="add">
          <ac:chgData name="Jinchang Chen" userId="bdf08ddc82ea3892" providerId="LiveId" clId="{7F89DB3D-D14F-4E70-BDD7-E26DB941CA0F}" dt="2019-01-05T04:31:45.839" v="507" actId="26606"/>
          <ac:spMkLst>
            <pc:docMk/>
            <pc:sldMk cId="3336051557" sldId="274"/>
            <ac:spMk id="77" creationId="{E223798C-12AD-4B0C-A50C-D676347D67CF}"/>
          </ac:spMkLst>
        </pc:spChg>
        <pc:spChg chg="del">
          <ac:chgData name="Jinchang Chen" userId="bdf08ddc82ea3892" providerId="LiveId" clId="{7F89DB3D-D14F-4E70-BDD7-E26DB941CA0F}" dt="2019-01-05T04:31:45.839" v="507" actId="26606"/>
          <ac:spMkLst>
            <pc:docMk/>
            <pc:sldMk cId="3336051557" sldId="274"/>
            <ac:spMk id="3078" creationId="{4845A0EE-C4C8-4AE1-B3C6-1261368AC036}"/>
          </ac:spMkLst>
        </pc:spChg>
        <pc:picChg chg="add mod">
          <ac:chgData name="Jinchang Chen" userId="bdf08ddc82ea3892" providerId="LiveId" clId="{7F89DB3D-D14F-4E70-BDD7-E26DB941CA0F}" dt="2019-01-05T04:31:45.839" v="507" actId="26606"/>
          <ac:picMkLst>
            <pc:docMk/>
            <pc:sldMk cId="3336051557" sldId="274"/>
            <ac:picMk id="3074" creationId="{AA72E2B7-E266-473A-A588-4B6704AF12ED}"/>
          </ac:picMkLst>
        </pc:picChg>
        <pc:picChg chg="del">
          <ac:chgData name="Jinchang Chen" userId="bdf08ddc82ea3892" providerId="LiveId" clId="{7F89DB3D-D14F-4E70-BDD7-E26DB941CA0F}" dt="2019-01-05T04:30:23.784" v="505"/>
          <ac:picMkLst>
            <pc:docMk/>
            <pc:sldMk cId="3336051557" sldId="274"/>
            <ac:picMk id="3076" creationId="{BDFDA689-7EA1-45AE-A93F-5D78C2477D36}"/>
          </ac:picMkLst>
        </pc:picChg>
      </pc:sldChg>
      <pc:sldChg chg="addSp modSp add mod setBg">
        <pc:chgData name="Jinchang Chen" userId="bdf08ddc82ea3892" providerId="LiveId" clId="{7F89DB3D-D14F-4E70-BDD7-E26DB941CA0F}" dt="2019-01-05T05:09:02.975" v="955" actId="14100"/>
        <pc:sldMkLst>
          <pc:docMk/>
          <pc:sldMk cId="3320287425" sldId="275"/>
        </pc:sldMkLst>
        <pc:spChg chg="mod">
          <ac:chgData name="Jinchang Chen" userId="bdf08ddc82ea3892" providerId="LiveId" clId="{7F89DB3D-D14F-4E70-BDD7-E26DB941CA0F}" dt="2019-01-05T05:08:48.768" v="953" actId="255"/>
          <ac:spMkLst>
            <pc:docMk/>
            <pc:sldMk cId="3320287425" sldId="275"/>
            <ac:spMk id="2" creationId="{5CF8E4E3-6198-46E3-8B28-BA7C40DDC7EB}"/>
          </ac:spMkLst>
        </pc:spChg>
        <pc:spChg chg="mod">
          <ac:chgData name="Jinchang Chen" userId="bdf08ddc82ea3892" providerId="LiveId" clId="{7F89DB3D-D14F-4E70-BDD7-E26DB941CA0F}" dt="2019-01-05T05:09:02.975" v="955" actId="14100"/>
          <ac:spMkLst>
            <pc:docMk/>
            <pc:sldMk cId="3320287425" sldId="275"/>
            <ac:spMk id="3" creationId="{4B2B000B-87D0-425F-BE1D-9E1D243BFCF1}"/>
          </ac:spMkLst>
        </pc:spChg>
        <pc:spChg chg="add">
          <ac:chgData name="Jinchang Chen" userId="bdf08ddc82ea3892" providerId="LiveId" clId="{7F89DB3D-D14F-4E70-BDD7-E26DB941CA0F}" dt="2019-01-05T05:08:34.643" v="951" actId="26606"/>
          <ac:spMkLst>
            <pc:docMk/>
            <pc:sldMk cId="3320287425" sldId="275"/>
            <ac:spMk id="71" creationId="{FBC3EAFD-A275-4F9B-8F62-72B6678F35A8}"/>
          </ac:spMkLst>
        </pc:spChg>
        <pc:spChg chg="add">
          <ac:chgData name="Jinchang Chen" userId="bdf08ddc82ea3892" providerId="LiveId" clId="{7F89DB3D-D14F-4E70-BDD7-E26DB941CA0F}" dt="2019-01-05T05:08:34.643" v="951" actId="26606"/>
          <ac:spMkLst>
            <pc:docMk/>
            <pc:sldMk cId="3320287425" sldId="275"/>
            <ac:spMk id="73" creationId="{06E64A6D-2B9F-4AAD-AB42-A61BAF01AC12}"/>
          </ac:spMkLst>
        </pc:spChg>
        <pc:picChg chg="add">
          <ac:chgData name="Jinchang Chen" userId="bdf08ddc82ea3892" providerId="LiveId" clId="{7F89DB3D-D14F-4E70-BDD7-E26DB941CA0F}" dt="2019-01-05T05:08:34.643" v="951" actId="26606"/>
          <ac:picMkLst>
            <pc:docMk/>
            <pc:sldMk cId="3320287425" sldId="275"/>
            <ac:picMk id="75" creationId="{C51881DD-AD85-41BE-8A49-C2FB45800E10}"/>
          </ac:picMkLst>
        </pc:picChg>
        <pc:picChg chg="add mod">
          <ac:chgData name="Jinchang Chen" userId="bdf08ddc82ea3892" providerId="LiveId" clId="{7F89DB3D-D14F-4E70-BDD7-E26DB941CA0F}" dt="2019-01-05T05:08:34.643" v="951" actId="26606"/>
          <ac:picMkLst>
            <pc:docMk/>
            <pc:sldMk cId="3320287425" sldId="275"/>
            <ac:picMk id="4098" creationId="{28E5E29A-C788-4883-B0E9-BD3E4047F2EF}"/>
          </ac:picMkLst>
        </pc:picChg>
        <pc:cxnChg chg="add">
          <ac:chgData name="Jinchang Chen" userId="bdf08ddc82ea3892" providerId="LiveId" clId="{7F89DB3D-D14F-4E70-BDD7-E26DB941CA0F}" dt="2019-01-05T05:08:34.643" v="951" actId="26606"/>
          <ac:cxnSpMkLst>
            <pc:docMk/>
            <pc:sldMk cId="3320287425" sldId="275"/>
            <ac:cxnSpMk id="77" creationId="{9AD20FE8-ED02-4CDE-83B1-A1436305C3DC}"/>
          </ac:cxnSpMkLst>
        </pc:cxnChg>
      </pc:sldChg>
      <pc:sldChg chg="addSp delSp modSp add mod setBg">
        <pc:chgData name="Jinchang Chen" userId="bdf08ddc82ea3892" providerId="LiveId" clId="{7F89DB3D-D14F-4E70-BDD7-E26DB941CA0F}" dt="2019-01-05T05:19:51.398" v="994" actId="255"/>
        <pc:sldMkLst>
          <pc:docMk/>
          <pc:sldMk cId="2932515417" sldId="276"/>
        </pc:sldMkLst>
        <pc:spChg chg="mod">
          <ac:chgData name="Jinchang Chen" userId="bdf08ddc82ea3892" providerId="LiveId" clId="{7F89DB3D-D14F-4E70-BDD7-E26DB941CA0F}" dt="2019-01-05T05:18:29.098" v="983" actId="255"/>
          <ac:spMkLst>
            <pc:docMk/>
            <pc:sldMk cId="2932515417" sldId="276"/>
            <ac:spMk id="2" creationId="{5CF8E4E3-6198-46E3-8B28-BA7C40DDC7EB}"/>
          </ac:spMkLst>
        </pc:spChg>
        <pc:spChg chg="mod">
          <ac:chgData name="Jinchang Chen" userId="bdf08ddc82ea3892" providerId="LiveId" clId="{7F89DB3D-D14F-4E70-BDD7-E26DB941CA0F}" dt="2019-01-05T05:19:51.398" v="994" actId="255"/>
          <ac:spMkLst>
            <pc:docMk/>
            <pc:sldMk cId="2932515417" sldId="276"/>
            <ac:spMk id="3" creationId="{4B2B000B-87D0-425F-BE1D-9E1D243BFCF1}"/>
          </ac:spMkLst>
        </pc:spChg>
        <pc:spChg chg="add del">
          <ac:chgData name="Jinchang Chen" userId="bdf08ddc82ea3892" providerId="LiveId" clId="{7F89DB3D-D14F-4E70-BDD7-E26DB941CA0F}" dt="2019-01-05T05:16:20.244" v="975" actId="26606"/>
          <ac:spMkLst>
            <pc:docMk/>
            <pc:sldMk cId="2932515417" sldId="276"/>
            <ac:spMk id="71" creationId="{B9951BD9-0868-4CDB-ACD6-9C4209B5E412}"/>
          </ac:spMkLst>
        </pc:spChg>
        <pc:spChg chg="add">
          <ac:chgData name="Jinchang Chen" userId="bdf08ddc82ea3892" providerId="LiveId" clId="{7F89DB3D-D14F-4E70-BDD7-E26DB941CA0F}" dt="2019-01-05T05:16:22.104" v="976" actId="26606"/>
          <ac:spMkLst>
            <pc:docMk/>
            <pc:sldMk cId="2932515417" sldId="276"/>
            <ac:spMk id="73" creationId="{72458505-C9BA-445F-AE75-CFC7FF04F4E7}"/>
          </ac:spMkLst>
        </pc:spChg>
        <pc:spChg chg="add">
          <ac:chgData name="Jinchang Chen" userId="bdf08ddc82ea3892" providerId="LiveId" clId="{7F89DB3D-D14F-4E70-BDD7-E26DB941CA0F}" dt="2019-01-05T05:16:22.104" v="976" actId="26606"/>
          <ac:spMkLst>
            <pc:docMk/>
            <pc:sldMk cId="2932515417" sldId="276"/>
            <ac:spMk id="6148" creationId="{8AD13924-DC7C-4339-B194-8A4EFFBF2AC6}"/>
          </ac:spMkLst>
        </pc:spChg>
        <pc:picChg chg="add mod ord">
          <ac:chgData name="Jinchang Chen" userId="bdf08ddc82ea3892" providerId="LiveId" clId="{7F89DB3D-D14F-4E70-BDD7-E26DB941CA0F}" dt="2019-01-05T05:16:22.104" v="976" actId="26606"/>
          <ac:picMkLst>
            <pc:docMk/>
            <pc:sldMk cId="2932515417" sldId="276"/>
            <ac:picMk id="6146" creationId="{8E772F86-108A-4F66-9527-40021E298415}"/>
          </ac:picMkLst>
        </pc:picChg>
      </pc:sldChg>
      <pc:sldChg chg="addSp delSp modSp add mod setBg">
        <pc:chgData name="Jinchang Chen" userId="bdf08ddc82ea3892" providerId="LiveId" clId="{7F89DB3D-D14F-4E70-BDD7-E26DB941CA0F}" dt="2019-01-05T05:18:18.627" v="982" actId="14100"/>
        <pc:sldMkLst>
          <pc:docMk/>
          <pc:sldMk cId="1582653215" sldId="277"/>
        </pc:sldMkLst>
        <pc:spChg chg="mod ord">
          <ac:chgData name="Jinchang Chen" userId="bdf08ddc82ea3892" providerId="LiveId" clId="{7F89DB3D-D14F-4E70-BDD7-E26DB941CA0F}" dt="2019-01-05T05:18:10.517" v="980" actId="255"/>
          <ac:spMkLst>
            <pc:docMk/>
            <pc:sldMk cId="1582653215" sldId="277"/>
            <ac:spMk id="2" creationId="{5CF8E4E3-6198-46E3-8B28-BA7C40DDC7EB}"/>
          </ac:spMkLst>
        </pc:spChg>
        <pc:spChg chg="mod">
          <ac:chgData name="Jinchang Chen" userId="bdf08ddc82ea3892" providerId="LiveId" clId="{7F89DB3D-D14F-4E70-BDD7-E26DB941CA0F}" dt="2019-01-05T05:18:18.627" v="982" actId="14100"/>
          <ac:spMkLst>
            <pc:docMk/>
            <pc:sldMk cId="1582653215" sldId="277"/>
            <ac:spMk id="3" creationId="{4B2B000B-87D0-425F-BE1D-9E1D243BFCF1}"/>
          </ac:spMkLst>
        </pc:spChg>
        <pc:spChg chg="add del">
          <ac:chgData name="Jinchang Chen" userId="bdf08ddc82ea3892" providerId="LiveId" clId="{7F89DB3D-D14F-4E70-BDD7-E26DB941CA0F}" dt="2019-01-05T05:12:15.639" v="957"/>
          <ac:spMkLst>
            <pc:docMk/>
            <pc:sldMk cId="1582653215" sldId="277"/>
            <ac:spMk id="4" creationId="{C577D55A-C0C9-420E-AE73-257CAF6E0CA2}"/>
          </ac:spMkLst>
        </pc:spChg>
        <pc:spChg chg="add del">
          <ac:chgData name="Jinchang Chen" userId="bdf08ddc82ea3892" providerId="LiveId" clId="{7F89DB3D-D14F-4E70-BDD7-E26DB941CA0F}" dt="2019-01-05T05:12:47.316" v="960" actId="26606"/>
          <ac:spMkLst>
            <pc:docMk/>
            <pc:sldMk cId="1582653215" sldId="277"/>
            <ac:spMk id="10" creationId="{06A07E96-3969-4595-802D-25631B3CB61A}"/>
          </ac:spMkLst>
        </pc:spChg>
        <pc:spChg chg="add del">
          <ac:chgData name="Jinchang Chen" userId="bdf08ddc82ea3892" providerId="LiveId" clId="{7F89DB3D-D14F-4E70-BDD7-E26DB941CA0F}" dt="2019-01-05T05:12:47.316" v="960" actId="26606"/>
          <ac:spMkLst>
            <pc:docMk/>
            <pc:sldMk cId="1582653215" sldId="277"/>
            <ac:spMk id="37" creationId="{BC72E954-3173-4229-93A2-B05A46E096FC}"/>
          </ac:spMkLst>
        </pc:spChg>
        <pc:spChg chg="add del">
          <ac:chgData name="Jinchang Chen" userId="bdf08ddc82ea3892" providerId="LiveId" clId="{7F89DB3D-D14F-4E70-BDD7-E26DB941CA0F}" dt="2019-01-05T05:12:50.910" v="962" actId="26606"/>
          <ac:spMkLst>
            <pc:docMk/>
            <pc:sldMk cId="1582653215" sldId="277"/>
            <ac:spMk id="39" creationId="{FBC3EAFD-A275-4F9B-8F62-72B6678F35A8}"/>
          </ac:spMkLst>
        </pc:spChg>
        <pc:spChg chg="add del">
          <ac:chgData name="Jinchang Chen" userId="bdf08ddc82ea3892" providerId="LiveId" clId="{7F89DB3D-D14F-4E70-BDD7-E26DB941CA0F}" dt="2019-01-05T05:12:50.910" v="962" actId="26606"/>
          <ac:spMkLst>
            <pc:docMk/>
            <pc:sldMk cId="1582653215" sldId="277"/>
            <ac:spMk id="40" creationId="{06E64A6D-2B9F-4AAD-AB42-A61BAF01AC12}"/>
          </ac:spMkLst>
        </pc:spChg>
        <pc:spChg chg="add del">
          <ac:chgData name="Jinchang Chen" userId="bdf08ddc82ea3892" providerId="LiveId" clId="{7F89DB3D-D14F-4E70-BDD7-E26DB941CA0F}" dt="2019-01-05T05:12:57.175" v="964" actId="26606"/>
          <ac:spMkLst>
            <pc:docMk/>
            <pc:sldMk cId="1582653215" sldId="277"/>
            <ac:spMk id="42" creationId="{82D62542-732D-4CAE-9057-93930CAF260B}"/>
          </ac:spMkLst>
        </pc:spChg>
        <pc:spChg chg="add">
          <ac:chgData name="Jinchang Chen" userId="bdf08ddc82ea3892" providerId="LiveId" clId="{7F89DB3D-D14F-4E70-BDD7-E26DB941CA0F}" dt="2019-01-05T05:12:57.185" v="965" actId="26606"/>
          <ac:spMkLst>
            <pc:docMk/>
            <pc:sldMk cId="1582653215" sldId="277"/>
            <ac:spMk id="48" creationId="{B0BDD275-E79C-4B6F-9875-E474D59DC552}"/>
          </ac:spMkLst>
        </pc:spChg>
        <pc:spChg chg="add">
          <ac:chgData name="Jinchang Chen" userId="bdf08ddc82ea3892" providerId="LiveId" clId="{7F89DB3D-D14F-4E70-BDD7-E26DB941CA0F}" dt="2019-01-05T05:12:57.185" v="965" actId="26606"/>
          <ac:spMkLst>
            <pc:docMk/>
            <pc:sldMk cId="1582653215" sldId="277"/>
            <ac:spMk id="49" creationId="{FFE24BB0-6C00-4CD0-B19A-F41513025703}"/>
          </ac:spMkLst>
        </pc:spChg>
        <pc:spChg chg="add">
          <ac:chgData name="Jinchang Chen" userId="bdf08ddc82ea3892" providerId="LiveId" clId="{7F89DB3D-D14F-4E70-BDD7-E26DB941CA0F}" dt="2019-01-05T05:12:57.185" v="965" actId="26606"/>
          <ac:spMkLst>
            <pc:docMk/>
            <pc:sldMk cId="1582653215" sldId="277"/>
            <ac:spMk id="50" creationId="{045D7A58-411F-4E92-A78E-A6FEB18900BF}"/>
          </ac:spMkLst>
        </pc:spChg>
        <pc:grpChg chg="add del">
          <ac:chgData name="Jinchang Chen" userId="bdf08ddc82ea3892" providerId="LiveId" clId="{7F89DB3D-D14F-4E70-BDD7-E26DB941CA0F}" dt="2019-01-05T05:12:47.316" v="960" actId="26606"/>
          <ac:grpSpMkLst>
            <pc:docMk/>
            <pc:sldMk cId="1582653215" sldId="277"/>
            <ac:grpSpMk id="12" creationId="{D4EE850F-AE83-4C3F-A64D-8B67DEF33C2D}"/>
          </ac:grpSpMkLst>
        </pc:grpChg>
        <pc:grpChg chg="add del">
          <ac:chgData name="Jinchang Chen" userId="bdf08ddc82ea3892" providerId="LiveId" clId="{7F89DB3D-D14F-4E70-BDD7-E26DB941CA0F}" dt="2019-01-05T05:12:47.316" v="960" actId="26606"/>
          <ac:grpSpMkLst>
            <pc:docMk/>
            <pc:sldMk cId="1582653215" sldId="277"/>
            <ac:grpSpMk id="33" creationId="{C7D119FF-606C-4006-A3CB-C83426DCA15E}"/>
          </ac:grpSpMkLst>
        </pc:grpChg>
        <pc:grpChg chg="add del">
          <ac:chgData name="Jinchang Chen" userId="bdf08ddc82ea3892" providerId="LiveId" clId="{7F89DB3D-D14F-4E70-BDD7-E26DB941CA0F}" dt="2019-01-05T05:12:57.175" v="964" actId="26606"/>
          <ac:grpSpMkLst>
            <pc:docMk/>
            <pc:sldMk cId="1582653215" sldId="277"/>
            <ac:grpSpMk id="43" creationId="{BD44B13E-5D8C-4D46-917F-29A6AD815144}"/>
          </ac:grpSpMkLst>
        </pc:grpChg>
        <pc:grpChg chg="add del">
          <ac:chgData name="Jinchang Chen" userId="bdf08ddc82ea3892" providerId="LiveId" clId="{7F89DB3D-D14F-4E70-BDD7-E26DB941CA0F}" dt="2019-01-05T05:12:57.175" v="964" actId="26606"/>
          <ac:grpSpMkLst>
            <pc:docMk/>
            <pc:sldMk cId="1582653215" sldId="277"/>
            <ac:grpSpMk id="46" creationId="{8C09241C-06C0-415B-9FD0-B55B9A3A97AD}"/>
          </ac:grpSpMkLst>
        </pc:grpChg>
        <pc:picChg chg="add mod">
          <ac:chgData name="Jinchang Chen" userId="bdf08ddc82ea3892" providerId="LiveId" clId="{7F89DB3D-D14F-4E70-BDD7-E26DB941CA0F}" dt="2019-01-05T05:12:57.185" v="965" actId="26606"/>
          <ac:picMkLst>
            <pc:docMk/>
            <pc:sldMk cId="1582653215" sldId="277"/>
            <ac:picMk id="5" creationId="{2DFBB4D0-E0E3-4C74-B94D-364491653518}"/>
          </ac:picMkLst>
        </pc:picChg>
        <pc:picChg chg="add del">
          <ac:chgData name="Jinchang Chen" userId="bdf08ddc82ea3892" providerId="LiveId" clId="{7F89DB3D-D14F-4E70-BDD7-E26DB941CA0F}" dt="2019-01-05T05:12:50.910" v="962" actId="26606"/>
          <ac:picMkLst>
            <pc:docMk/>
            <pc:sldMk cId="1582653215" sldId="277"/>
            <ac:picMk id="14" creationId="{C51881DD-AD85-41BE-8A49-C2FB45800E10}"/>
          </ac:picMkLst>
        </pc:picChg>
        <pc:cxnChg chg="add del">
          <ac:chgData name="Jinchang Chen" userId="bdf08ddc82ea3892" providerId="LiveId" clId="{7F89DB3D-D14F-4E70-BDD7-E26DB941CA0F}" dt="2019-01-05T05:12:50.910" v="962" actId="26606"/>
          <ac:cxnSpMkLst>
            <pc:docMk/>
            <pc:sldMk cId="1582653215" sldId="277"/>
            <ac:cxnSpMk id="16" creationId="{9AD20FE8-ED02-4CDE-83B1-A1436305C3DC}"/>
          </ac:cxnSpMkLst>
        </pc:cxnChg>
      </pc:sldChg>
    </pc:docChg>
  </pc:docChgLst>
  <pc:docChgLst>
    <pc:chgData name="Jinchang Chen" userId="bdf08ddc82ea3892" providerId="LiveId" clId="{03D5468B-DDBA-4F05-A6A3-7C414A06935C}"/>
    <pc:docChg chg="undo redo custSel modSld sldOrd">
      <pc:chgData name="Jinchang Chen" userId="bdf08ddc82ea3892" providerId="LiveId" clId="{03D5468B-DDBA-4F05-A6A3-7C414A06935C}" dt="2019-01-09T22:56:57.471" v="129" actId="20577"/>
      <pc:docMkLst>
        <pc:docMk/>
      </pc:docMkLst>
      <pc:sldChg chg="modSp">
        <pc:chgData name="Jinchang Chen" userId="bdf08ddc82ea3892" providerId="LiveId" clId="{03D5468B-DDBA-4F05-A6A3-7C414A06935C}" dt="2019-01-05T05:46:55.533" v="26" actId="2711"/>
        <pc:sldMkLst>
          <pc:docMk/>
          <pc:sldMk cId="2060772036" sldId="257"/>
        </pc:sldMkLst>
        <pc:spChg chg="mod">
          <ac:chgData name="Jinchang Chen" userId="bdf08ddc82ea3892" providerId="LiveId" clId="{03D5468B-DDBA-4F05-A6A3-7C414A06935C}" dt="2019-01-05T05:46:51.657" v="23" actId="20577"/>
          <ac:spMkLst>
            <pc:docMk/>
            <pc:sldMk cId="2060772036" sldId="257"/>
            <ac:spMk id="2" creationId="{226CDFDF-33A3-4030-ADF2-C6255859AB62}"/>
          </ac:spMkLst>
        </pc:spChg>
        <pc:spChg chg="mod">
          <ac:chgData name="Jinchang Chen" userId="bdf08ddc82ea3892" providerId="LiveId" clId="{03D5468B-DDBA-4F05-A6A3-7C414A06935C}" dt="2019-01-05T05:46:55.533" v="26" actId="2711"/>
          <ac:spMkLst>
            <pc:docMk/>
            <pc:sldMk cId="2060772036" sldId="257"/>
            <ac:spMk id="3" creationId="{58DED884-F2EB-4E6F-BF68-B0FC7E45C164}"/>
          </ac:spMkLst>
        </pc:spChg>
      </pc:sldChg>
      <pc:sldChg chg="modSp">
        <pc:chgData name="Jinchang Chen" userId="bdf08ddc82ea3892" providerId="LiveId" clId="{03D5468B-DDBA-4F05-A6A3-7C414A06935C}" dt="2019-01-09T22:53:37.437" v="73" actId="20577"/>
        <pc:sldMkLst>
          <pc:docMk/>
          <pc:sldMk cId="2374282796" sldId="259"/>
        </pc:sldMkLst>
        <pc:spChg chg="mod">
          <ac:chgData name="Jinchang Chen" userId="bdf08ddc82ea3892" providerId="LiveId" clId="{03D5468B-DDBA-4F05-A6A3-7C414A06935C}" dt="2019-01-09T22:53:37.437" v="73" actId="20577"/>
          <ac:spMkLst>
            <pc:docMk/>
            <pc:sldMk cId="2374282796" sldId="259"/>
            <ac:spMk id="2" creationId="{279BCBB1-E2D0-4A54-BFFC-FEF9B8B099FA}"/>
          </ac:spMkLst>
        </pc:spChg>
      </pc:sldChg>
      <pc:sldChg chg="modSp">
        <pc:chgData name="Jinchang Chen" userId="bdf08ddc82ea3892" providerId="LiveId" clId="{03D5468B-DDBA-4F05-A6A3-7C414A06935C}" dt="2019-01-09T22:56:57.471" v="129" actId="20577"/>
        <pc:sldMkLst>
          <pc:docMk/>
          <pc:sldMk cId="478086632" sldId="261"/>
        </pc:sldMkLst>
        <pc:graphicFrameChg chg="mod">
          <ac:chgData name="Jinchang Chen" userId="bdf08ddc82ea3892" providerId="LiveId" clId="{03D5468B-DDBA-4F05-A6A3-7C414A06935C}" dt="2019-01-09T22:56:57.471" v="129" actId="20577"/>
          <ac:graphicFrameMkLst>
            <pc:docMk/>
            <pc:sldMk cId="478086632" sldId="261"/>
            <ac:graphicFrameMk id="5" creationId="{ED6DDE71-0839-4E6C-9EC8-2ACC9A259647}"/>
          </ac:graphicFrameMkLst>
        </pc:graphicFrameChg>
      </pc:sldChg>
      <pc:sldChg chg="modSp">
        <pc:chgData name="Jinchang Chen" userId="bdf08ddc82ea3892" providerId="LiveId" clId="{03D5468B-DDBA-4F05-A6A3-7C414A06935C}" dt="2019-01-05T05:54:40.035" v="28" actId="20577"/>
        <pc:sldMkLst>
          <pc:docMk/>
          <pc:sldMk cId="2800135123" sldId="269"/>
        </pc:sldMkLst>
        <pc:spChg chg="mod">
          <ac:chgData name="Jinchang Chen" userId="bdf08ddc82ea3892" providerId="LiveId" clId="{03D5468B-DDBA-4F05-A6A3-7C414A06935C}" dt="2019-01-05T05:54:40.035" v="28" actId="20577"/>
          <ac:spMkLst>
            <pc:docMk/>
            <pc:sldMk cId="2800135123" sldId="269"/>
            <ac:spMk id="2" creationId="{41997B5E-F3FB-4F56-BE19-3E6E1FF7819F}"/>
          </ac:spMkLst>
        </pc:spChg>
      </pc:sldChg>
      <pc:sldChg chg="modSp">
        <pc:chgData name="Jinchang Chen" userId="bdf08ddc82ea3892" providerId="LiveId" clId="{03D5468B-DDBA-4F05-A6A3-7C414A06935C}" dt="2019-01-07T01:02:29.017" v="39" actId="20577"/>
        <pc:sldMkLst>
          <pc:docMk/>
          <pc:sldMk cId="3336051557" sldId="274"/>
        </pc:sldMkLst>
        <pc:spChg chg="mod">
          <ac:chgData name="Jinchang Chen" userId="bdf08ddc82ea3892" providerId="LiveId" clId="{03D5468B-DDBA-4F05-A6A3-7C414A06935C}" dt="2019-01-07T01:02:29.017" v="39" actId="20577"/>
          <ac:spMkLst>
            <pc:docMk/>
            <pc:sldMk cId="3336051557" sldId="274"/>
            <ac:spMk id="2" creationId="{279BCBB1-E2D0-4A54-BFFC-FEF9B8B099FA}"/>
          </ac:spMkLst>
        </pc:spChg>
      </pc:sldChg>
      <pc:sldChg chg="ord">
        <pc:chgData name="Jinchang Chen" userId="bdf08ddc82ea3892" providerId="LiveId" clId="{03D5468B-DDBA-4F05-A6A3-7C414A06935C}" dt="2019-01-07T01:09:21.801" v="41"/>
        <pc:sldMkLst>
          <pc:docMk/>
          <pc:sldMk cId="3320287425" sldId="275"/>
        </pc:sldMkLst>
      </pc:sldChg>
      <pc:sldChg chg="ord">
        <pc:chgData name="Jinchang Chen" userId="bdf08ddc82ea3892" providerId="LiveId" clId="{03D5468B-DDBA-4F05-A6A3-7C414A06935C}" dt="2019-01-07T01:09:19.529" v="40"/>
        <pc:sldMkLst>
          <pc:docMk/>
          <pc:sldMk cId="2932515417" sldId="276"/>
        </pc:sldMkLst>
      </pc:sldChg>
      <pc:sldChg chg="ord">
        <pc:chgData name="Jinchang Chen" userId="bdf08ddc82ea3892" providerId="LiveId" clId="{03D5468B-DDBA-4F05-A6A3-7C414A06935C}" dt="2019-01-05T05:41:02.129" v="6"/>
        <pc:sldMkLst>
          <pc:docMk/>
          <pc:sldMk cId="1582653215" sldId="27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EB582-92D2-4F41-B81F-AEFA8C120E48}" type="doc">
      <dgm:prSet loTypeId="urn:microsoft.com/office/officeart/2005/8/layout/cycle5" loCatId="cycle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F6CF48F4-CB39-4F05-8B84-9FC73F1C562B}">
      <dgm:prSet/>
      <dgm:spPr/>
      <dgm:t>
        <a:bodyPr/>
        <a:lstStyle/>
        <a:p>
          <a:pPr>
            <a:defRPr cap="all"/>
          </a:pPr>
          <a:r>
            <a:rPr lang="zh-TW" altLang="en-US" b="1" dirty="0">
              <a:latin typeface="FangSong" panose="02010609060101010101" pitchFamily="49" charset="-122"/>
              <a:ea typeface="FangSong" panose="02010609060101010101" pitchFamily="49" charset="-122"/>
            </a:rPr>
            <a:t>與基督同在 </a:t>
          </a:r>
          <a:endParaRPr lang="en-US" altLang="zh-TW" b="1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>
            <a:defRPr cap="all"/>
          </a:pPr>
          <a:r>
            <a:rPr lang="en-US" altLang="zh-TW" b="1" dirty="0">
              <a:latin typeface="+mn-lt"/>
              <a:ea typeface="FangSong" panose="02010609060101010101" pitchFamily="49" charset="-122"/>
            </a:rPr>
            <a:t>Being with christ</a:t>
          </a:r>
          <a:endParaRPr lang="en-US" b="1" dirty="0">
            <a:latin typeface="+mn-lt"/>
            <a:ea typeface="FangSong" panose="02010609060101010101" pitchFamily="49" charset="-122"/>
          </a:endParaRPr>
        </a:p>
      </dgm:t>
    </dgm:pt>
    <dgm:pt modelId="{EE61E8D1-EEFC-4F8E-B21E-6316060A2A2E}" type="parTrans" cxnId="{751CB9E5-3336-40B7-B566-1BCE0E5B1C7A}">
      <dgm:prSet/>
      <dgm:spPr/>
      <dgm:t>
        <a:bodyPr/>
        <a:lstStyle/>
        <a:p>
          <a:endParaRPr lang="en-US"/>
        </a:p>
      </dgm:t>
    </dgm:pt>
    <dgm:pt modelId="{F966141D-449A-4C4A-96EC-774F24072E6E}" type="sibTrans" cxnId="{751CB9E5-3336-40B7-B566-1BCE0E5B1C7A}">
      <dgm:prSet/>
      <dgm:spPr/>
      <dgm:t>
        <a:bodyPr/>
        <a:lstStyle/>
        <a:p>
          <a:endParaRPr lang="en-US"/>
        </a:p>
      </dgm:t>
    </dgm:pt>
    <dgm:pt modelId="{9FCDD56D-2136-4239-A603-4D2751CA1C8B}">
      <dgm:prSet/>
      <dgm:spPr/>
      <dgm:t>
        <a:bodyPr/>
        <a:lstStyle/>
        <a:p>
          <a:pPr>
            <a:defRPr cap="all"/>
          </a:pPr>
          <a:r>
            <a:rPr lang="zh-TW" altLang="en-US" b="1" dirty="0">
              <a:latin typeface="FangSong" panose="02010609060101010101" pitchFamily="49" charset="-122"/>
              <a:ea typeface="FangSong" panose="02010609060101010101" pitchFamily="49" charset="-122"/>
            </a:rPr>
            <a:t>聖靈引導 </a:t>
          </a:r>
          <a:endParaRPr lang="en-US" altLang="zh-TW" b="1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>
            <a:defRPr cap="all"/>
          </a:pPr>
          <a:r>
            <a:rPr lang="en-US" b="1" dirty="0">
              <a:latin typeface="+mn-lt"/>
              <a:ea typeface="FangSong" panose="02010609060101010101" pitchFamily="49" charset="-122"/>
            </a:rPr>
            <a:t>Guided by holy spirit</a:t>
          </a:r>
        </a:p>
      </dgm:t>
    </dgm:pt>
    <dgm:pt modelId="{1932C881-0209-4316-A757-7D0B19215435}" type="parTrans" cxnId="{93F3FFF1-D2FD-4060-840F-144EF9DD3F9E}">
      <dgm:prSet/>
      <dgm:spPr/>
      <dgm:t>
        <a:bodyPr/>
        <a:lstStyle/>
        <a:p>
          <a:endParaRPr lang="en-US"/>
        </a:p>
      </dgm:t>
    </dgm:pt>
    <dgm:pt modelId="{CCDA1767-387A-4F63-B0CB-4BACFE028076}" type="sibTrans" cxnId="{93F3FFF1-D2FD-4060-840F-144EF9DD3F9E}">
      <dgm:prSet/>
      <dgm:spPr/>
      <dgm:t>
        <a:bodyPr/>
        <a:lstStyle/>
        <a:p>
          <a:endParaRPr lang="en-US"/>
        </a:p>
      </dgm:t>
    </dgm:pt>
    <dgm:pt modelId="{90056883-1C86-47D0-A304-7851DC2E751C}">
      <dgm:prSet/>
      <dgm:spPr/>
      <dgm:t>
        <a:bodyPr/>
        <a:lstStyle/>
        <a:p>
          <a:pPr>
            <a:defRPr cap="all"/>
          </a:pPr>
          <a:r>
            <a:rPr lang="zh-TW" altLang="en-US" b="1" dirty="0">
              <a:latin typeface="FangSong" panose="02010609060101010101" pitchFamily="49" charset="-122"/>
              <a:ea typeface="FangSong" panose="02010609060101010101" pitchFamily="49" charset="-122"/>
            </a:rPr>
            <a:t>天使護佑 </a:t>
          </a:r>
          <a:endParaRPr lang="en-US" altLang="zh-TW" b="1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>
            <a:defRPr cap="all"/>
          </a:pPr>
          <a:r>
            <a:rPr lang="en-US" altLang="zh-TW" b="1">
              <a:latin typeface="+mn-lt"/>
              <a:ea typeface="FangSong" panose="02010609060101010101" pitchFamily="49" charset="-122"/>
            </a:rPr>
            <a:t>Guarded by Angels</a:t>
          </a:r>
          <a:endParaRPr lang="en-US" b="1">
            <a:latin typeface="+mn-lt"/>
            <a:ea typeface="FangSong" panose="02010609060101010101" pitchFamily="49" charset="-122"/>
          </a:endParaRPr>
        </a:p>
      </dgm:t>
    </dgm:pt>
    <dgm:pt modelId="{785C2393-39B8-4EFB-ACE4-CF8060588B4B}" type="parTrans" cxnId="{535133E8-0625-41EF-A85D-74F0FB527267}">
      <dgm:prSet/>
      <dgm:spPr/>
      <dgm:t>
        <a:bodyPr/>
        <a:lstStyle/>
        <a:p>
          <a:endParaRPr lang="en-US"/>
        </a:p>
      </dgm:t>
    </dgm:pt>
    <dgm:pt modelId="{FAEC1B37-7FFD-414E-A6D7-0F8765E8F0FF}" type="sibTrans" cxnId="{535133E8-0625-41EF-A85D-74F0FB527267}">
      <dgm:prSet/>
      <dgm:spPr/>
      <dgm:t>
        <a:bodyPr/>
        <a:lstStyle/>
        <a:p>
          <a:endParaRPr lang="en-US"/>
        </a:p>
      </dgm:t>
    </dgm:pt>
    <dgm:pt modelId="{90BE7934-DCB6-4F88-B1F7-1EF84DD32AAD}" type="pres">
      <dgm:prSet presAssocID="{F2DEB582-92D2-4F41-B81F-AEFA8C120E48}" presName="cycle" presStyleCnt="0">
        <dgm:presLayoutVars>
          <dgm:dir/>
          <dgm:resizeHandles val="exact"/>
        </dgm:presLayoutVars>
      </dgm:prSet>
      <dgm:spPr/>
    </dgm:pt>
    <dgm:pt modelId="{FD9522FF-818B-42EF-967C-F91829DD14F6}" type="pres">
      <dgm:prSet presAssocID="{F6CF48F4-CB39-4F05-8B84-9FC73F1C562B}" presName="node" presStyleLbl="node1" presStyleIdx="0" presStyleCnt="3">
        <dgm:presLayoutVars>
          <dgm:bulletEnabled val="1"/>
        </dgm:presLayoutVars>
      </dgm:prSet>
      <dgm:spPr/>
    </dgm:pt>
    <dgm:pt modelId="{554E914D-875D-4BAB-9FDD-2A64B8FCA1FA}" type="pres">
      <dgm:prSet presAssocID="{F6CF48F4-CB39-4F05-8B84-9FC73F1C562B}" presName="spNode" presStyleCnt="0"/>
      <dgm:spPr/>
    </dgm:pt>
    <dgm:pt modelId="{7D5ED28D-CDBD-4CCA-89A6-C558C0D3830F}" type="pres">
      <dgm:prSet presAssocID="{F966141D-449A-4C4A-96EC-774F24072E6E}" presName="sibTrans" presStyleLbl="sibTrans1D1" presStyleIdx="0" presStyleCnt="3"/>
      <dgm:spPr/>
    </dgm:pt>
    <dgm:pt modelId="{25E8CB67-F488-4BED-B411-B2904064E550}" type="pres">
      <dgm:prSet presAssocID="{9FCDD56D-2136-4239-A603-4D2751CA1C8B}" presName="node" presStyleLbl="node1" presStyleIdx="1" presStyleCnt="3">
        <dgm:presLayoutVars>
          <dgm:bulletEnabled val="1"/>
        </dgm:presLayoutVars>
      </dgm:prSet>
      <dgm:spPr/>
    </dgm:pt>
    <dgm:pt modelId="{E7EE590F-479C-474B-AEED-8F07F610638A}" type="pres">
      <dgm:prSet presAssocID="{9FCDD56D-2136-4239-A603-4D2751CA1C8B}" presName="spNode" presStyleCnt="0"/>
      <dgm:spPr/>
    </dgm:pt>
    <dgm:pt modelId="{7010F57C-D758-44C0-95A1-CAAEEB780F1E}" type="pres">
      <dgm:prSet presAssocID="{CCDA1767-387A-4F63-B0CB-4BACFE028076}" presName="sibTrans" presStyleLbl="sibTrans1D1" presStyleIdx="1" presStyleCnt="3"/>
      <dgm:spPr/>
    </dgm:pt>
    <dgm:pt modelId="{0EEBACC4-0FD5-4E9C-9BAC-B94EC2FFB792}" type="pres">
      <dgm:prSet presAssocID="{90056883-1C86-47D0-A304-7851DC2E751C}" presName="node" presStyleLbl="node1" presStyleIdx="2" presStyleCnt="3">
        <dgm:presLayoutVars>
          <dgm:bulletEnabled val="1"/>
        </dgm:presLayoutVars>
      </dgm:prSet>
      <dgm:spPr/>
    </dgm:pt>
    <dgm:pt modelId="{2C0BDA36-22A3-4731-85C5-6CD8DCB00259}" type="pres">
      <dgm:prSet presAssocID="{90056883-1C86-47D0-A304-7851DC2E751C}" presName="spNode" presStyleCnt="0"/>
      <dgm:spPr/>
    </dgm:pt>
    <dgm:pt modelId="{48747F95-C378-45BE-B56C-DAECE8A6675B}" type="pres">
      <dgm:prSet presAssocID="{FAEC1B37-7FFD-414E-A6D7-0F8765E8F0FF}" presName="sibTrans" presStyleLbl="sibTrans1D1" presStyleIdx="2" presStyleCnt="3"/>
      <dgm:spPr/>
    </dgm:pt>
  </dgm:ptLst>
  <dgm:cxnLst>
    <dgm:cxn modelId="{0AE88203-29E3-4A53-A35E-1EC1189931DC}" type="presOf" srcId="{CCDA1767-387A-4F63-B0CB-4BACFE028076}" destId="{7010F57C-D758-44C0-95A1-CAAEEB780F1E}" srcOrd="0" destOrd="0" presId="urn:microsoft.com/office/officeart/2005/8/layout/cycle5"/>
    <dgm:cxn modelId="{C2479029-1511-4740-8D18-A38EC23D7491}" type="presOf" srcId="{F966141D-449A-4C4A-96EC-774F24072E6E}" destId="{7D5ED28D-CDBD-4CCA-89A6-C558C0D3830F}" srcOrd="0" destOrd="0" presId="urn:microsoft.com/office/officeart/2005/8/layout/cycle5"/>
    <dgm:cxn modelId="{65A6A648-2673-4D0A-990F-48AB9B3F6FF9}" type="presOf" srcId="{9FCDD56D-2136-4239-A603-4D2751CA1C8B}" destId="{25E8CB67-F488-4BED-B411-B2904064E550}" srcOrd="0" destOrd="0" presId="urn:microsoft.com/office/officeart/2005/8/layout/cycle5"/>
    <dgm:cxn modelId="{64DEE574-C904-4450-9A88-6C2B93966230}" type="presOf" srcId="{F2DEB582-92D2-4F41-B81F-AEFA8C120E48}" destId="{90BE7934-DCB6-4F88-B1F7-1EF84DD32AAD}" srcOrd="0" destOrd="0" presId="urn:microsoft.com/office/officeart/2005/8/layout/cycle5"/>
    <dgm:cxn modelId="{4DB21575-F63F-406F-A102-F91CB5C9F502}" type="presOf" srcId="{FAEC1B37-7FFD-414E-A6D7-0F8765E8F0FF}" destId="{48747F95-C378-45BE-B56C-DAECE8A6675B}" srcOrd="0" destOrd="0" presId="urn:microsoft.com/office/officeart/2005/8/layout/cycle5"/>
    <dgm:cxn modelId="{53DB17BA-36D3-4692-A3C7-66FD1A381D55}" type="presOf" srcId="{90056883-1C86-47D0-A304-7851DC2E751C}" destId="{0EEBACC4-0FD5-4E9C-9BAC-B94EC2FFB792}" srcOrd="0" destOrd="0" presId="urn:microsoft.com/office/officeart/2005/8/layout/cycle5"/>
    <dgm:cxn modelId="{43D4DBC3-6978-4005-A96F-F54926F64291}" type="presOf" srcId="{F6CF48F4-CB39-4F05-8B84-9FC73F1C562B}" destId="{FD9522FF-818B-42EF-967C-F91829DD14F6}" srcOrd="0" destOrd="0" presId="urn:microsoft.com/office/officeart/2005/8/layout/cycle5"/>
    <dgm:cxn modelId="{751CB9E5-3336-40B7-B566-1BCE0E5B1C7A}" srcId="{F2DEB582-92D2-4F41-B81F-AEFA8C120E48}" destId="{F6CF48F4-CB39-4F05-8B84-9FC73F1C562B}" srcOrd="0" destOrd="0" parTransId="{EE61E8D1-EEFC-4F8E-B21E-6316060A2A2E}" sibTransId="{F966141D-449A-4C4A-96EC-774F24072E6E}"/>
    <dgm:cxn modelId="{535133E8-0625-41EF-A85D-74F0FB527267}" srcId="{F2DEB582-92D2-4F41-B81F-AEFA8C120E48}" destId="{90056883-1C86-47D0-A304-7851DC2E751C}" srcOrd="2" destOrd="0" parTransId="{785C2393-39B8-4EFB-ACE4-CF8060588B4B}" sibTransId="{FAEC1B37-7FFD-414E-A6D7-0F8765E8F0FF}"/>
    <dgm:cxn modelId="{93F3FFF1-D2FD-4060-840F-144EF9DD3F9E}" srcId="{F2DEB582-92D2-4F41-B81F-AEFA8C120E48}" destId="{9FCDD56D-2136-4239-A603-4D2751CA1C8B}" srcOrd="1" destOrd="0" parTransId="{1932C881-0209-4316-A757-7D0B19215435}" sibTransId="{CCDA1767-387A-4F63-B0CB-4BACFE028076}"/>
    <dgm:cxn modelId="{D2D727AE-6D68-4AF7-A34C-780CEF580960}" type="presParOf" srcId="{90BE7934-DCB6-4F88-B1F7-1EF84DD32AAD}" destId="{FD9522FF-818B-42EF-967C-F91829DD14F6}" srcOrd="0" destOrd="0" presId="urn:microsoft.com/office/officeart/2005/8/layout/cycle5"/>
    <dgm:cxn modelId="{D6B45935-92C7-4BB7-B819-9AC1B247DE9A}" type="presParOf" srcId="{90BE7934-DCB6-4F88-B1F7-1EF84DD32AAD}" destId="{554E914D-875D-4BAB-9FDD-2A64B8FCA1FA}" srcOrd="1" destOrd="0" presId="urn:microsoft.com/office/officeart/2005/8/layout/cycle5"/>
    <dgm:cxn modelId="{AB1FEE31-EA7F-4C3D-86E3-7A00483B2D0F}" type="presParOf" srcId="{90BE7934-DCB6-4F88-B1F7-1EF84DD32AAD}" destId="{7D5ED28D-CDBD-4CCA-89A6-C558C0D3830F}" srcOrd="2" destOrd="0" presId="urn:microsoft.com/office/officeart/2005/8/layout/cycle5"/>
    <dgm:cxn modelId="{DE948197-8504-4131-BA2B-BF43B284056B}" type="presParOf" srcId="{90BE7934-DCB6-4F88-B1F7-1EF84DD32AAD}" destId="{25E8CB67-F488-4BED-B411-B2904064E550}" srcOrd="3" destOrd="0" presId="urn:microsoft.com/office/officeart/2005/8/layout/cycle5"/>
    <dgm:cxn modelId="{758C4722-1F05-46FA-8716-CE9F0990E81D}" type="presParOf" srcId="{90BE7934-DCB6-4F88-B1F7-1EF84DD32AAD}" destId="{E7EE590F-479C-474B-AEED-8F07F610638A}" srcOrd="4" destOrd="0" presId="urn:microsoft.com/office/officeart/2005/8/layout/cycle5"/>
    <dgm:cxn modelId="{5ABA2C89-86FF-42C2-A105-E5BCD95527AA}" type="presParOf" srcId="{90BE7934-DCB6-4F88-B1F7-1EF84DD32AAD}" destId="{7010F57C-D758-44C0-95A1-CAAEEB780F1E}" srcOrd="5" destOrd="0" presId="urn:microsoft.com/office/officeart/2005/8/layout/cycle5"/>
    <dgm:cxn modelId="{07B38EF2-DEBE-4982-B4CC-B1895277211C}" type="presParOf" srcId="{90BE7934-DCB6-4F88-B1F7-1EF84DD32AAD}" destId="{0EEBACC4-0FD5-4E9C-9BAC-B94EC2FFB792}" srcOrd="6" destOrd="0" presId="urn:microsoft.com/office/officeart/2005/8/layout/cycle5"/>
    <dgm:cxn modelId="{19E97B39-8C66-49DC-B803-97A7966ECA44}" type="presParOf" srcId="{90BE7934-DCB6-4F88-B1F7-1EF84DD32AAD}" destId="{2C0BDA36-22A3-4731-85C5-6CD8DCB00259}" srcOrd="7" destOrd="0" presId="urn:microsoft.com/office/officeart/2005/8/layout/cycle5"/>
    <dgm:cxn modelId="{D9B46959-C38B-4486-B1DA-90B07599FD4B}" type="presParOf" srcId="{90BE7934-DCB6-4F88-B1F7-1EF84DD32AAD}" destId="{48747F95-C378-45BE-B56C-DAECE8A6675B}" srcOrd="8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522FF-818B-42EF-967C-F91829DD14F6}">
      <dsp:nvSpPr>
        <dsp:cNvPr id="0" name=""/>
        <dsp:cNvSpPr/>
      </dsp:nvSpPr>
      <dsp:spPr>
        <a:xfrm>
          <a:off x="2344608" y="1908"/>
          <a:ext cx="2214820" cy="143963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altLang="en-US" sz="2300" b="1" kern="1200" dirty="0">
              <a:latin typeface="FangSong" panose="02010609060101010101" pitchFamily="49" charset="-122"/>
              <a:ea typeface="FangSong" panose="02010609060101010101" pitchFamily="49" charset="-122"/>
            </a:rPr>
            <a:t>與基督同在 </a:t>
          </a:r>
          <a:endParaRPr lang="en-US" altLang="zh-TW" sz="2300" b="1" kern="1200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altLang="zh-TW" sz="2300" b="1" kern="1200" dirty="0">
              <a:latin typeface="+mn-lt"/>
              <a:ea typeface="FangSong" panose="02010609060101010101" pitchFamily="49" charset="-122"/>
            </a:rPr>
            <a:t>Being with christ</a:t>
          </a:r>
          <a:endParaRPr lang="en-US" sz="2300" b="1" kern="1200" dirty="0">
            <a:latin typeface="+mn-lt"/>
            <a:ea typeface="FangSong" panose="02010609060101010101" pitchFamily="49" charset="-122"/>
          </a:endParaRPr>
        </a:p>
      </dsp:txBody>
      <dsp:txXfrm>
        <a:off x="2414885" y="72185"/>
        <a:ext cx="2074266" cy="1299079"/>
      </dsp:txXfrm>
    </dsp:sp>
    <dsp:sp modelId="{7D5ED28D-CDBD-4CCA-89A6-C558C0D3830F}">
      <dsp:nvSpPr>
        <dsp:cNvPr id="0" name=""/>
        <dsp:cNvSpPr/>
      </dsp:nvSpPr>
      <dsp:spPr>
        <a:xfrm>
          <a:off x="1532137" y="721725"/>
          <a:ext cx="3839761" cy="3839761"/>
        </a:xfrm>
        <a:custGeom>
          <a:avLst/>
          <a:gdLst/>
          <a:ahLst/>
          <a:cxnLst/>
          <a:rect l="0" t="0" r="0" b="0"/>
          <a:pathLst>
            <a:path>
              <a:moveTo>
                <a:pt x="3324524" y="611095"/>
              </a:moveTo>
              <a:arcTo wR="1919880" hR="1919880" stAng="19021397" swAng="2301900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8CB67-F488-4BED-B411-B2904064E550}">
      <dsp:nvSpPr>
        <dsp:cNvPr id="0" name=""/>
        <dsp:cNvSpPr/>
      </dsp:nvSpPr>
      <dsp:spPr>
        <a:xfrm>
          <a:off x="4007273" y="2881730"/>
          <a:ext cx="2214820" cy="143963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altLang="en-US" sz="2300" b="1" kern="1200" dirty="0">
              <a:latin typeface="FangSong" panose="02010609060101010101" pitchFamily="49" charset="-122"/>
              <a:ea typeface="FangSong" panose="02010609060101010101" pitchFamily="49" charset="-122"/>
            </a:rPr>
            <a:t>聖靈引導 </a:t>
          </a:r>
          <a:endParaRPr lang="en-US" altLang="zh-TW" sz="2300" b="1" kern="1200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b="1" kern="1200" dirty="0">
              <a:latin typeface="+mn-lt"/>
              <a:ea typeface="FangSong" panose="02010609060101010101" pitchFamily="49" charset="-122"/>
            </a:rPr>
            <a:t>Guided by holy spirit</a:t>
          </a:r>
        </a:p>
      </dsp:txBody>
      <dsp:txXfrm>
        <a:off x="4077550" y="2952007"/>
        <a:ext cx="2074266" cy="1299079"/>
      </dsp:txXfrm>
    </dsp:sp>
    <dsp:sp modelId="{7010F57C-D758-44C0-95A1-CAAEEB780F1E}">
      <dsp:nvSpPr>
        <dsp:cNvPr id="0" name=""/>
        <dsp:cNvSpPr/>
      </dsp:nvSpPr>
      <dsp:spPr>
        <a:xfrm>
          <a:off x="1532137" y="721725"/>
          <a:ext cx="3839761" cy="3839761"/>
        </a:xfrm>
        <a:custGeom>
          <a:avLst/>
          <a:gdLst/>
          <a:ahLst/>
          <a:cxnLst/>
          <a:rect l="0" t="0" r="0" b="0"/>
          <a:pathLst>
            <a:path>
              <a:moveTo>
                <a:pt x="2508862" y="3747185"/>
              </a:moveTo>
              <a:arcTo wR="1919880" hR="1919880" stAng="4328082" swAng="2143836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BACC4-0FD5-4E9C-9BAC-B94EC2FFB792}">
      <dsp:nvSpPr>
        <dsp:cNvPr id="0" name=""/>
        <dsp:cNvSpPr/>
      </dsp:nvSpPr>
      <dsp:spPr>
        <a:xfrm>
          <a:off x="681942" y="2881730"/>
          <a:ext cx="2214820" cy="1439633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zh-TW" altLang="en-US" sz="2300" b="1" kern="1200" dirty="0">
              <a:latin typeface="FangSong" panose="02010609060101010101" pitchFamily="49" charset="-122"/>
              <a:ea typeface="FangSong" panose="02010609060101010101" pitchFamily="49" charset="-122"/>
            </a:rPr>
            <a:t>天使護佑 </a:t>
          </a:r>
          <a:endParaRPr lang="en-US" altLang="zh-TW" sz="2300" b="1" kern="1200" dirty="0">
            <a:latin typeface="FangSong" panose="02010609060101010101" pitchFamily="49" charset="-122"/>
            <a:ea typeface="FangSong" panose="02010609060101010101" pitchFamily="49" charset="-122"/>
          </a:endParaRP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altLang="zh-TW" sz="2300" b="1" kern="1200">
              <a:latin typeface="+mn-lt"/>
              <a:ea typeface="FangSong" panose="02010609060101010101" pitchFamily="49" charset="-122"/>
            </a:rPr>
            <a:t>Guarded by Angels</a:t>
          </a:r>
          <a:endParaRPr lang="en-US" sz="2300" b="1" kern="1200">
            <a:latin typeface="+mn-lt"/>
            <a:ea typeface="FangSong" panose="02010609060101010101" pitchFamily="49" charset="-122"/>
          </a:endParaRPr>
        </a:p>
      </dsp:txBody>
      <dsp:txXfrm>
        <a:off x="752219" y="2952007"/>
        <a:ext cx="2074266" cy="1299079"/>
      </dsp:txXfrm>
    </dsp:sp>
    <dsp:sp modelId="{48747F95-C378-45BE-B56C-DAECE8A6675B}">
      <dsp:nvSpPr>
        <dsp:cNvPr id="0" name=""/>
        <dsp:cNvSpPr/>
      </dsp:nvSpPr>
      <dsp:spPr>
        <a:xfrm>
          <a:off x="1532137" y="721725"/>
          <a:ext cx="3839761" cy="3839761"/>
        </a:xfrm>
        <a:custGeom>
          <a:avLst/>
          <a:gdLst/>
          <a:ahLst/>
          <a:cxnLst/>
          <a:rect l="0" t="0" r="0" b="0"/>
          <a:pathLst>
            <a:path>
              <a:moveTo>
                <a:pt x="6215" y="1765516"/>
              </a:moveTo>
              <a:arcTo wR="1919880" hR="1919880" stAng="11076704" swAng="2301900"/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3F52C-546A-4FFA-A446-FD5A85DC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DE539-BFDD-44A0-9636-4C1A267D8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99EE3-1015-4352-AD49-71852C6CE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3C15ED-1438-4CF2-9DD8-0B28869CE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39559-B9F7-4D53-9C23-2B7CE204A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1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3CCC0-F0A7-4FD7-A8B9-99F0FC6A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AFE3C0-531B-43A5-A37F-3C55B5B7A4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1E365-A504-45DF-B9ED-19FD46AD3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D0FB1-668C-46A4-ACFC-7164A31A4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7B711-C8BB-4A34-9D72-71BA47A48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10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4506F7-996D-4D68-8F10-BAB409F621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9A84A-4D38-4CC9-944C-C12254EAC2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5F24B-E5F4-41F6-B9BE-0DC467E80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A694FA-8015-4F09-AAE2-525311E5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5186-6BD2-475C-8762-A563A4B3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46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8AD6-7D23-4CAC-8CF2-DF5869B6F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792E6-3196-4719-BD5B-8589FD38F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C20C00-21BB-41EA-B566-4B067E8AF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35EF8-F1BE-4FAD-8DEB-6F7F45450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87ABE-B096-472F-8055-7F0971B63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06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2CAE5-5304-4701-BE24-5DA9C8AA0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340A-8157-4298-93D4-14EE125FA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8BC91-0CE7-4101-8561-BA896B515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DE101-F337-4C4F-BB31-02241090D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463D44-FFE7-4BDD-8A32-DCDF0AB44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30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DEEE-C58E-4BE1-B5A7-883DF674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27164-C0C4-49EF-A69B-E4CA856E7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54A61-D665-447A-B177-245C22247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EAD96-6A90-4DEC-A924-59CA09433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1D24A-FDEC-4F60-80AF-016F62A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DCCDC-ECE6-4C69-800E-C8977B20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1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44B0-F103-44C5-87F4-28CAE782A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82E99-A2E8-4F32-9BC1-6B68845B6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6B379-5219-4FAA-BB41-CAC0A546A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C65D4-7792-4032-94B4-66CF152F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DDECF6-B1DD-4F38-9D83-8A5C68A0DD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AB4B5B-E8BF-42B7-AED2-35A78808E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FC6F92-F494-4CDA-BCB9-08FBF565C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7D6CA-106C-4ADB-9B15-1B441B0EE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08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A7A1B-6974-4CF1-BF99-9ACA12C8A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1AC8BC-058D-47EC-BFBD-B853C6B9B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2EE4A0-49FA-47E3-BCAC-7DED7CEB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B8F48-425E-4DF6-913E-442D9E62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7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D4FD6B-F790-44CE-9851-FF6E8D2D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FF671-9CC2-42B9-8B49-9BD8CDA29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654AF-80C7-4C32-97E0-7BF4A3685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8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10E85-E0F8-49E9-9AF6-1C3448843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0C2C8-AF04-493C-B2DD-F007C209F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F2C55-E9C5-4315-8B76-B2AE4679B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31FF2-0E07-4DBA-A556-BE8F539C8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7EE45F-29D5-4F3E-B7EF-52F696B23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135AF4-1EBA-407A-938A-A8D67BFC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537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52FAB-8DCA-438A-8885-23DB64B3A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1B047E-081D-4ECD-B983-6B41493D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5D546D-912D-443F-A3AD-F654714E9B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FD81-943B-4566-BC48-AE9431EA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D969E-DB64-40B4-82CB-5339C2905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9929F-D389-457D-8CD5-F1D3D5FB6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6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58364D-0923-4FEC-A758-6ABEB5A0C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A71F4-62D9-4D5C-8F87-6FAA5B9A9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2A1FD-7F80-4A85-84FE-02CDEED06A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F4F2-CCD2-4968-9581-5A60A4BA959C}" type="datetimeFigureOut">
              <a:rPr lang="en-US" smtClean="0"/>
              <a:t>1/9/2019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034E4-D0E7-4341-8425-06588D24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56144-893F-4601-9D31-CFA53D0F1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6177-B495-4AB0-BACF-214E5FA86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29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4" name="Picture 31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D73AA5-A00B-4E45-979C-DC30BE533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zh-TW" altLang="en-US" b="1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生死之結</a:t>
            </a:r>
            <a:endParaRPr lang="en-US" b="1">
              <a:solidFill>
                <a:srgbClr val="FFFFFF"/>
              </a:solidFill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BBAEF9-3667-4B34-B2D0-2F2C6BAA3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en-US" altLang="zh-TW" b="1">
                <a:solidFill>
                  <a:srgbClr val="FFFFFF"/>
                </a:solidFill>
                <a:ea typeface="FangSong" panose="02010609060101010101" pitchFamily="49" charset="-122"/>
              </a:rPr>
              <a:t>The</a:t>
            </a:r>
            <a:r>
              <a:rPr lang="zh-TW" altLang="en-US" b="1">
                <a:solidFill>
                  <a:srgbClr val="FFFFFF"/>
                </a:solidFill>
                <a:ea typeface="FangSong" panose="02010609060101010101" pitchFamily="49" charset="-122"/>
              </a:rPr>
              <a:t> </a:t>
            </a:r>
            <a:r>
              <a:rPr lang="en-US" altLang="zh-TW" b="1">
                <a:solidFill>
                  <a:srgbClr val="FFFFFF"/>
                </a:solidFill>
                <a:ea typeface="FangSong" panose="02010609060101010101" pitchFamily="49" charset="-122"/>
              </a:rPr>
              <a:t>Knots</a:t>
            </a:r>
            <a:r>
              <a:rPr lang="zh-TW" altLang="en-US" b="1">
                <a:solidFill>
                  <a:srgbClr val="FFFFFF"/>
                </a:solidFill>
                <a:ea typeface="FangSong" panose="02010609060101010101" pitchFamily="49" charset="-122"/>
              </a:rPr>
              <a:t> </a:t>
            </a:r>
            <a:r>
              <a:rPr lang="en-US" altLang="zh-TW" b="1">
                <a:solidFill>
                  <a:srgbClr val="FFFFFF"/>
                </a:solidFill>
                <a:ea typeface="FangSong" panose="02010609060101010101" pitchFamily="49" charset="-122"/>
              </a:rPr>
              <a:t>of</a:t>
            </a:r>
            <a:r>
              <a:rPr lang="zh-TW" altLang="en-US" b="1">
                <a:solidFill>
                  <a:srgbClr val="FFFFFF"/>
                </a:solidFill>
                <a:ea typeface="FangSong" panose="02010609060101010101" pitchFamily="49" charset="-122"/>
              </a:rPr>
              <a:t> </a:t>
            </a:r>
            <a:r>
              <a:rPr lang="en-US" altLang="zh-TW" b="1">
                <a:solidFill>
                  <a:srgbClr val="FFFFFF"/>
                </a:solidFill>
                <a:ea typeface="FangSong" panose="02010609060101010101" pitchFamily="49" charset="-122"/>
              </a:rPr>
              <a:t>Death</a:t>
            </a:r>
            <a:endParaRPr lang="en-US" b="1">
              <a:solidFill>
                <a:srgbClr val="FFFFFF"/>
              </a:solidFill>
              <a:ea typeface="FangSong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08723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143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6CDFDF-33A3-4030-ADF2-C6255859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zh-TW" altLang="en-US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對死亡的忌諱</a:t>
            </a:r>
            <a:br>
              <a:rPr lang="en-US" altLang="zh-TW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40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The Fear of Death</a:t>
            </a:r>
            <a:endParaRPr lang="en-US" sz="4000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pic>
        <p:nvPicPr>
          <p:cNvPr id="1026" name="Picture 2" descr="https://1.bp.blogspot.com/-AG96TKiUI1A/V0ehvad2RKI/AAAAAAAAB6E/EWXtIvGxMfgMxhBCqOl69MYIBXE0fbBgQCLcB/s400/fear%2Bdeath.jpg">
            <a:extLst>
              <a:ext uri="{FF2B5EF4-FFF2-40B4-BE49-F238E27FC236}">
                <a16:creationId xmlns:a16="http://schemas.microsoft.com/office/drawing/2014/main" id="{09CE81BB-E393-4BEC-9452-27105EDEE41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2494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3" name="Rectangle 19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ED884-F2EB-4E6F-BF68-B0FC7E45C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zh-TW" altLang="en-US" sz="2400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未知</a:t>
            </a:r>
            <a:r>
              <a:rPr lang="zh-TW" altLang="en-US" sz="2400" b="1" dirty="0">
                <a:solidFill>
                  <a:srgbClr val="FFFFFF"/>
                </a:solidFill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r>
              <a:rPr lang="en-US" altLang="zh-TW" sz="24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Unknown</a:t>
            </a:r>
          </a:p>
          <a:p>
            <a:r>
              <a:rPr lang="zh-TW" altLang="en-US" sz="2400" dirty="0">
                <a:solidFill>
                  <a:srgbClr val="FFFFFF"/>
                </a:solidFill>
                <a:ea typeface="FangSong" panose="02010609060101010101" pitchFamily="49" charset="-122"/>
              </a:rPr>
              <a:t>痛苦  </a:t>
            </a:r>
            <a:r>
              <a:rPr lang="en-US" altLang="zh-TW" sz="24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Suffering</a:t>
            </a:r>
          </a:p>
          <a:p>
            <a:r>
              <a:rPr lang="zh-TW" altLang="en-US" sz="2400" dirty="0">
                <a:solidFill>
                  <a:srgbClr val="FFFFFF"/>
                </a:solidFill>
                <a:ea typeface="FangSong" panose="02010609060101010101" pitchFamily="49" charset="-122"/>
              </a:rPr>
              <a:t>毀滅  </a:t>
            </a:r>
            <a:r>
              <a:rPr lang="en-US" altLang="zh-TW" sz="2400" dirty="0">
                <a:solidFill>
                  <a:srgbClr val="FFFFFF"/>
                </a:solidFill>
                <a:latin typeface="+mj-lt"/>
                <a:ea typeface="FangSong" panose="02010609060101010101" pitchFamily="49" charset="-122"/>
              </a:rPr>
              <a:t>Non-existence</a:t>
            </a:r>
          </a:p>
        </p:txBody>
      </p:sp>
    </p:spTree>
    <p:extLst>
      <p:ext uri="{BB962C8B-B14F-4D97-AF65-F5344CB8AC3E}">
        <p14:creationId xmlns:p14="http://schemas.microsoft.com/office/powerpoint/2010/main" val="2060772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E4E3-6198-46E3-8B28-BA7C40DD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3111" y="640081"/>
            <a:ext cx="5138808" cy="3592768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2400" dirty="0">
                <a:latin typeface="LiSu" panose="02010509060101010101" pitchFamily="49" charset="-122"/>
                <a:ea typeface="LiSu" panose="02010509060101010101" pitchFamily="49" charset="-122"/>
              </a:rPr>
              <a:t>耶穌對他說：「我實在告訴你，今日你要同我在樂園裡了。」</a:t>
            </a:r>
            <a:b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  <a:t>(</a:t>
            </a:r>
            <a:r>
              <a:rPr lang="zh-TW" altLang="en-US" sz="2400" dirty="0">
                <a:latin typeface="LiSu" panose="02010509060101010101" pitchFamily="49" charset="-122"/>
                <a:ea typeface="LiSu" panose="02010509060101010101" pitchFamily="49" charset="-122"/>
              </a:rPr>
              <a:t>路</a:t>
            </a:r>
            <a: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  <a:t>23:43)</a:t>
            </a:r>
            <a:b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endParaRPr lang="en-US" sz="24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B000B-87D0-425F-BE1D-9E1D243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13110" y="4371278"/>
            <a:ext cx="5138809" cy="1846643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And He said to him, "Truly I say to you, today you shall be with Me in Paradise."</a:t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>(Luke 23:43)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148" name="Rectangle 70">
            <a:extLst>
              <a:ext uri="{FF2B5EF4-FFF2-40B4-BE49-F238E27FC236}">
                <a16:creationId xmlns:a16="http://schemas.microsoft.com/office/drawing/2014/main" id="{8AD13924-DC7C-4339-B194-8A4EFFBF2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6107584" cy="6858000"/>
          </a:xfrm>
          <a:prstGeom prst="rect">
            <a:avLst/>
          </a:prstGeom>
          <a:solidFill>
            <a:srgbClr val="3052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ounded Rectangle 26">
            <a:extLst>
              <a:ext uri="{FF2B5EF4-FFF2-40B4-BE49-F238E27FC236}">
                <a16:creationId xmlns:a16="http://schemas.microsoft.com/office/drawing/2014/main" id="{72458505-C9BA-445F-AE75-CFC7FF04F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480917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 descr="Image result for guardian angel">
            <a:extLst>
              <a:ext uri="{FF2B5EF4-FFF2-40B4-BE49-F238E27FC236}">
                <a16:creationId xmlns:a16="http://schemas.microsoft.com/office/drawing/2014/main" id="{8E772F86-108A-4F66-9527-40021E298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2494"/>
          <a:stretch/>
        </p:blipFill>
        <p:spPr bwMode="auto">
          <a:xfrm>
            <a:off x="1120701" y="1112060"/>
            <a:ext cx="3861262" cy="4633859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515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BCBB1-E2D0-4A54-BFFC-FEF9B8B0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288911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zh-TW" altLang="en-US" sz="4000" b="1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對長壽的誤解</a:t>
            </a:r>
            <a:br>
              <a:rPr lang="en-US" altLang="zh-TW" sz="33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en-US" altLang="zh-TW" sz="33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The </a:t>
            </a:r>
            <a:r>
              <a:rPr lang="en-US" altLang="zh-TW" sz="3300" b="1" dirty="0">
                <a:solidFill>
                  <a:schemeClr val="bg1"/>
                </a:solidFill>
              </a:rPr>
              <a:t>Misinterpretation of  Longevity</a:t>
            </a:r>
            <a:br>
              <a:rPr lang="en-US" altLang="zh-TW" sz="33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br>
              <a:rPr lang="en-US" altLang="zh-TW" sz="33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zh-TW" altLang="en-US" sz="2700" b="1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長壽是福</a:t>
            </a:r>
            <a:r>
              <a:rPr lang="en-US" altLang="zh-TW" sz="2700" b="1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﹐ </a:t>
            </a:r>
            <a:r>
              <a:rPr lang="zh-TW" altLang="en-US" sz="2700" b="1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短命未必是詛咒</a:t>
            </a:r>
            <a:br>
              <a:rPr lang="en-US" altLang="zh-TW" sz="2700" b="1" kern="1200" dirty="0">
                <a:solidFill>
                  <a:schemeClr val="bg1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Blessed to live long, one may not be cursed if </a:t>
            </a:r>
            <a:r>
              <a:rPr lang="en-US" altLang="zh-TW" sz="2400" b="1" dirty="0">
                <a:solidFill>
                  <a:schemeClr val="bg1"/>
                </a:solidFill>
              </a:rPr>
              <a:t>his</a:t>
            </a:r>
            <a:r>
              <a:rPr lang="en-US" altLang="zh-TW" sz="2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life </a:t>
            </a:r>
            <a:r>
              <a:rPr lang="en-US" altLang="zh-TW" sz="2400" b="1" dirty="0">
                <a:solidFill>
                  <a:schemeClr val="bg1"/>
                </a:solidFill>
              </a:rPr>
              <a:t>is</a:t>
            </a:r>
            <a:r>
              <a:rPr lang="en-US" altLang="zh-TW" sz="24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cut short</a:t>
            </a:r>
            <a:endParaRPr lang="en-US" sz="2400" b="1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 descr="Image result for longevity">
            <a:extLst>
              <a:ext uri="{FF2B5EF4-FFF2-40B4-BE49-F238E27FC236}">
                <a16:creationId xmlns:a16="http://schemas.microsoft.com/office/drawing/2014/main" id="{36210617-8D5E-4C1F-B18F-D6B3298237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2" y="1257332"/>
            <a:ext cx="4047843" cy="2975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282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8E4E3-6198-46E3-8B28-BA7C40DD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2597" y="3424348"/>
            <a:ext cx="9426806" cy="14244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zh-TW" altLang="en-US" sz="2400" dirty="0">
                <a:solidFill>
                  <a:srgbClr val="1B1B1B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我留下平安給你們，我將我的平安賜給你們；我所賜的，不像世人所賜的。你們不要心裏憂傷，也不要害怕。</a:t>
            </a:r>
            <a:br>
              <a:rPr lang="en-US" altLang="zh-TW" sz="2400" dirty="0">
                <a:solidFill>
                  <a:srgbClr val="1B1B1B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400" dirty="0">
                <a:solidFill>
                  <a:srgbClr val="1B1B1B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(</a:t>
            </a:r>
            <a:r>
              <a:rPr lang="zh-TW" altLang="en-US" sz="2400" dirty="0">
                <a:solidFill>
                  <a:srgbClr val="1B1B1B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約</a:t>
            </a:r>
            <a:r>
              <a:rPr lang="en-US" altLang="zh-TW" sz="2400" dirty="0">
                <a:solidFill>
                  <a:srgbClr val="1B1B1B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14:27)</a:t>
            </a:r>
            <a:br>
              <a:rPr lang="en-US" altLang="zh-TW" sz="2200" dirty="0">
                <a:solidFill>
                  <a:srgbClr val="1B1B1B"/>
                </a:solidFill>
              </a:rPr>
            </a:br>
            <a:endParaRPr lang="en-US" sz="2200" dirty="0">
              <a:solidFill>
                <a:srgbClr val="1B1B1B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B000B-87D0-425F-BE1D-9E1D243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2597" y="5121033"/>
            <a:ext cx="9426806" cy="936862"/>
          </a:xfr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altLang="zh-TW" sz="2000" dirty="0">
                <a:solidFill>
                  <a:srgbClr val="1B1B1B"/>
                </a:solidFill>
              </a:rPr>
              <a:t>Peace I leave with you; My peace I give to you; not as the world gives do I give to you. Do not let your heart be troubled, nor let it be fearful. </a:t>
            </a:r>
            <a:br>
              <a:rPr lang="en-US" altLang="zh-TW" sz="2000" dirty="0">
                <a:solidFill>
                  <a:srgbClr val="1B1B1B"/>
                </a:solidFill>
              </a:rPr>
            </a:br>
            <a:r>
              <a:rPr lang="en-US" altLang="zh-TW" sz="2000" dirty="0">
                <a:solidFill>
                  <a:srgbClr val="1B1B1B"/>
                </a:solidFill>
              </a:rPr>
              <a:t>(John 14:27)</a:t>
            </a:r>
            <a:endParaRPr lang="en-US" sz="2000" dirty="0">
              <a:solidFill>
                <a:srgbClr val="1B1B1B"/>
              </a:solidFill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FBC3EAFD-A275-4F9B-8F62-72B6678F3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8526" y="933319"/>
            <a:ext cx="2463430" cy="2486070"/>
          </a:xfrm>
          <a:prstGeom prst="ellipse">
            <a:avLst/>
          </a:prstGeom>
          <a:solidFill>
            <a:srgbClr val="435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06E64A6D-2B9F-4AAD-AB42-A61BAF01A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92" y="1268361"/>
            <a:ext cx="1956816" cy="1953058"/>
          </a:xfrm>
          <a:prstGeom prst="ellipse">
            <a:avLst/>
          </a:prstGeom>
          <a:solidFill>
            <a:srgbClr val="FFFFFF"/>
          </a:solidFill>
          <a:ln>
            <a:solidFill>
              <a:srgbClr val="435B3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Related image">
            <a:extLst>
              <a:ext uri="{FF2B5EF4-FFF2-40B4-BE49-F238E27FC236}">
                <a16:creationId xmlns:a16="http://schemas.microsoft.com/office/drawing/2014/main" id="{28E5E29A-C788-4883-B0E9-BD3E4047F2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6" r="5979" b="-1"/>
          <a:stretch/>
        </p:blipFill>
        <p:spPr bwMode="auto">
          <a:xfrm>
            <a:off x="5181600" y="1330490"/>
            <a:ext cx="1828800" cy="1828800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74">
            <a:extLst>
              <a:ext uri="{FF2B5EF4-FFF2-40B4-BE49-F238E27FC236}">
                <a16:creationId xmlns:a16="http://schemas.microsoft.com/office/drawing/2014/main" id="{C51881DD-AD85-41BE-8A49-C2FB45800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5" t="5243" r="33525" b="36180"/>
          <a:stretch>
            <a:fillRect/>
          </a:stretch>
        </p:blipFill>
        <p:spPr>
          <a:xfrm>
            <a:off x="4860081" y="896194"/>
            <a:ext cx="2560320" cy="2560320"/>
          </a:xfrm>
          <a:custGeom>
            <a:avLst/>
            <a:gdLst>
              <a:gd name="connsiteX0" fmla="*/ 2008598 w 4017196"/>
              <a:gd name="connsiteY0" fmla="*/ 0 h 4017196"/>
              <a:gd name="connsiteX1" fmla="*/ 4017196 w 4017196"/>
              <a:gd name="connsiteY1" fmla="*/ 2008598 h 4017196"/>
              <a:gd name="connsiteX2" fmla="*/ 2008598 w 4017196"/>
              <a:gd name="connsiteY2" fmla="*/ 4017196 h 4017196"/>
              <a:gd name="connsiteX3" fmla="*/ 0 w 4017196"/>
              <a:gd name="connsiteY3" fmla="*/ 2008598 h 4017196"/>
              <a:gd name="connsiteX4" fmla="*/ 2008598 w 4017196"/>
              <a:gd name="connsiteY4" fmla="*/ 0 h 401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7196" h="4017196">
                <a:moveTo>
                  <a:pt x="2008598" y="0"/>
                </a:moveTo>
                <a:cubicBezTo>
                  <a:pt x="3117916" y="0"/>
                  <a:pt x="4017196" y="899280"/>
                  <a:pt x="4017196" y="2008598"/>
                </a:cubicBezTo>
                <a:cubicBezTo>
                  <a:pt x="4017196" y="3117916"/>
                  <a:pt x="3117916" y="4017196"/>
                  <a:pt x="2008598" y="4017196"/>
                </a:cubicBezTo>
                <a:cubicBezTo>
                  <a:pt x="899280" y="4017196"/>
                  <a:pt x="0" y="3117916"/>
                  <a:pt x="0" y="2008598"/>
                </a:cubicBezTo>
                <a:cubicBezTo>
                  <a:pt x="0" y="899280"/>
                  <a:pt x="899280" y="0"/>
                  <a:pt x="2008598" y="0"/>
                </a:cubicBezTo>
                <a:close/>
              </a:path>
            </a:pathLst>
          </a:custGeom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9AD20FE8-ED02-4CDE-83B1-A1436305C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5960" y="4971278"/>
            <a:ext cx="640080" cy="0"/>
          </a:xfrm>
          <a:prstGeom prst="line">
            <a:avLst/>
          </a:prstGeom>
          <a:ln w="28575">
            <a:solidFill>
              <a:srgbClr val="F39A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28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95E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9BCBB1-E2D0-4A54-BFFC-FEF9B8B09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299" y="618681"/>
            <a:ext cx="3114675" cy="47945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zh-TW" altLang="en-US" sz="36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對人生的期许 </a:t>
            </a:r>
            <a:br>
              <a:rPr lang="en-US" altLang="zh-TW" sz="3600" b="1" kern="12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800" b="1" kern="12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T</a:t>
            </a:r>
            <a:r>
              <a:rPr lang="en-US" altLang="zh-TW" sz="2800" b="1" dirty="0">
                <a:solidFill>
                  <a:srgbClr val="FFFFFF"/>
                </a:solidFill>
                <a:ea typeface="LiSu" panose="02010509060101010101" pitchFamily="49" charset="-122"/>
              </a:rPr>
              <a:t>he Expectation for Life and Death</a:t>
            </a:r>
            <a:br>
              <a:rPr lang="en-US" altLang="zh-TW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altLang="zh-TW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altLang="zh-TW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zh-TW" altLang="en-US" sz="2400" b="1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期盼安然離世</a:t>
            </a:r>
            <a:r>
              <a:rPr lang="zh-TW" altLang="en-US" sz="2400" b="1" kern="12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 </a:t>
            </a:r>
            <a:br>
              <a:rPr lang="en-US" altLang="zh-TW" sz="2400" b="1" kern="12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4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Desire to die peacefully</a:t>
            </a:r>
            <a:endParaRPr lang="en-US" sz="24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7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AA72E2B7-E266-473A-A588-4B6704AF12E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0" r="22614" b="1"/>
          <a:stretch/>
        </p:blipFill>
        <p:spPr bwMode="auto">
          <a:xfrm>
            <a:off x="976251" y="942538"/>
            <a:ext cx="7163222" cy="480833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051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B000B-87D0-425F-BE1D-9E1D243BFC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0" y="3608517"/>
            <a:ext cx="9144000" cy="879508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Do not fear those who kill the body but are unable to kill the soul; but rather fear Him who is able to destroy both soul and body in hell.</a:t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>Matthew 10:28)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8E4E3-6198-46E3-8B28-BA7C40DDC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245810"/>
            <a:ext cx="9144000" cy="13557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z="2400" dirty="0">
                <a:latin typeface="LiSu" panose="02010509060101010101" pitchFamily="49" charset="-122"/>
                <a:ea typeface="LiSu" panose="02010509060101010101" pitchFamily="49" charset="-122"/>
              </a:rPr>
              <a:t>那殺身體，不能殺靈魂的，不要怕他們；惟有能把身體和靈魂都滅在地獄裡的，正要怕他。</a:t>
            </a:r>
            <a:b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  <a:t>(</a:t>
            </a:r>
            <a:r>
              <a:rPr lang="zh-TW" altLang="en-US" sz="2400" dirty="0">
                <a:latin typeface="LiSu" panose="02010509060101010101" pitchFamily="49" charset="-122"/>
                <a:ea typeface="LiSu" panose="02010509060101010101" pitchFamily="49" charset="-122"/>
              </a:rPr>
              <a:t>太</a:t>
            </a:r>
            <a:r>
              <a:rPr lang="en-US" altLang="zh-TW" sz="2400" dirty="0">
                <a:latin typeface="LiSu" panose="02010509060101010101" pitchFamily="49" charset="-122"/>
                <a:ea typeface="LiSu" panose="02010509060101010101" pitchFamily="49" charset="-122"/>
              </a:rPr>
              <a:t>10:28)</a:t>
            </a:r>
            <a:endParaRPr lang="en-US" sz="2400" dirty="0">
              <a:latin typeface="LiSu" panose="02010509060101010101" pitchFamily="49" charset="-122"/>
              <a:ea typeface="LiSu" panose="02010509060101010101" pitchFamily="49" charset="-12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FBB4D0-E0E3-4C74-B94D-3644916535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106" b="7879"/>
          <a:stretch/>
        </p:blipFill>
        <p:spPr>
          <a:xfrm>
            <a:off x="20" y="10"/>
            <a:ext cx="5920598" cy="2130941"/>
          </a:xfrm>
          <a:custGeom>
            <a:avLst/>
            <a:gdLst>
              <a:gd name="connsiteX0" fmla="*/ 0 w 5920618"/>
              <a:gd name="connsiteY0" fmla="*/ 0 h 2130951"/>
              <a:gd name="connsiteX1" fmla="*/ 5920618 w 5920618"/>
              <a:gd name="connsiteY1" fmla="*/ 0 h 2130951"/>
              <a:gd name="connsiteX2" fmla="*/ 4933709 w 5920618"/>
              <a:gd name="connsiteY2" fmla="*/ 2130951 h 2130951"/>
              <a:gd name="connsiteX3" fmla="*/ 0 w 5920618"/>
              <a:gd name="connsiteY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48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53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own Arrow 7">
            <a:extLst>
              <a:ext uri="{FF2B5EF4-FFF2-40B4-BE49-F238E27FC236}">
                <a16:creationId xmlns:a16="http://schemas.microsoft.com/office/drawing/2014/main" id="{73DE2CFE-42F2-48F0-8706-5264E012B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288521" y="381403"/>
            <a:ext cx="2200313" cy="3342508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6CDFDF-33A3-4030-ADF2-C6255859A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3" y="1204108"/>
            <a:ext cx="3220095" cy="1781175"/>
          </a:xfrm>
          <a:prstGeom prst="ellipse">
            <a:avLst/>
          </a:prstGeom>
        </p:spPr>
        <p:txBody>
          <a:bodyPr>
            <a:normAutofit fontScale="90000"/>
          </a:bodyPr>
          <a:lstStyle/>
          <a:p>
            <a:r>
              <a:rPr lang="zh-TW" altLang="en-US" sz="3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上帝的應許</a:t>
            </a:r>
            <a:br>
              <a:rPr lang="en-US" altLang="zh-TW" sz="25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The</a:t>
            </a:r>
            <a:r>
              <a:rPr lang="zh-TW" altLang="en-US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Promise</a:t>
            </a:r>
            <a:r>
              <a:rPr lang="zh-TW" altLang="en-US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of</a:t>
            </a:r>
            <a:r>
              <a:rPr lang="zh-TW" altLang="en-US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 </a:t>
            </a:r>
            <a:r>
              <a:rPr lang="en-US" altLang="zh-TW" sz="2700" dirty="0">
                <a:solidFill>
                  <a:srgbClr val="FFFFFF"/>
                </a:solidFill>
                <a:latin typeface="+mn-lt"/>
                <a:ea typeface="LiSu" panose="02010509060101010101" pitchFamily="49" charset="-122"/>
              </a:rPr>
              <a:t>God</a:t>
            </a:r>
            <a:endParaRPr lang="en-US" sz="2700" dirty="0">
              <a:solidFill>
                <a:srgbClr val="FFFFFF"/>
              </a:solidFill>
              <a:latin typeface="+mn-lt"/>
              <a:ea typeface="LiSu" panose="02010509060101010101" pitchFamily="49" charset="-122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6DDE71-0839-4E6C-9EC8-2ACC9A2596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301028"/>
              </p:ext>
            </p:extLst>
          </p:nvPr>
        </p:nvGraphicFramePr>
        <p:xfrm>
          <a:off x="4662488" y="952500"/>
          <a:ext cx="6904037" cy="48291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808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997B5E-F3FB-4F56-BE19-3E6E1FF78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zh-TW" altLang="en-US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神愛世人，甚至將他的獨生子賜給他們，叫一切信他的，不至滅亡，反得永生。</a:t>
            </a:r>
            <a:br>
              <a:rPr lang="zh-TW" altLang="en-US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(</a:t>
            </a:r>
            <a:r>
              <a:rPr lang="zh-TW" altLang="en-US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約翰福音 </a:t>
            </a:r>
            <a: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  <a:t>3:16)</a:t>
            </a:r>
            <a:br>
              <a:rPr lang="en-US" altLang="zh-TW" sz="2600" dirty="0">
                <a:solidFill>
                  <a:srgbClr val="FFFFFF"/>
                </a:solidFill>
                <a:latin typeface="LiSu" panose="02010509060101010101" pitchFamily="49" charset="-122"/>
                <a:ea typeface="LiSu" panose="02010509060101010101" pitchFamily="49" charset="-122"/>
              </a:rPr>
            </a:br>
            <a:br>
              <a:rPr lang="en-US" altLang="zh-TW" sz="2600" dirty="0">
                <a:solidFill>
                  <a:srgbClr val="FFFFFF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sz="2200" dirty="0">
                <a:solidFill>
                  <a:srgbClr val="FFFFFF"/>
                </a:solidFill>
              </a:rPr>
              <a:t>For God so loved the world, that He gave His only begotten Son, that whoever believes in Him shall not perish, but have eternal life. (John 3:16) </a:t>
            </a:r>
            <a:br>
              <a:rPr lang="en-US" sz="2200" dirty="0">
                <a:solidFill>
                  <a:srgbClr val="FFFFFF"/>
                </a:solidFill>
              </a:rPr>
            </a:br>
            <a:endParaRPr lang="en-US" sz="2200" kern="1200" dirty="0">
              <a:solidFill>
                <a:srgbClr val="FFFFFF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3" name="Graphic 12" descr="Male Profile">
            <a:extLst>
              <a:ext uri="{FF2B5EF4-FFF2-40B4-BE49-F238E27FC236}">
                <a16:creationId xmlns:a16="http://schemas.microsoft.com/office/drawing/2014/main" id="{97A0E4E0-33ED-4076-A57B-CB2498460D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90196" y="492573"/>
            <a:ext cx="5880796" cy="5880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13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255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FangSong</vt:lpstr>
      <vt:lpstr>LiSu</vt:lpstr>
      <vt:lpstr>Microsoft YaHei</vt:lpstr>
      <vt:lpstr>Arial</vt:lpstr>
      <vt:lpstr>Calibri</vt:lpstr>
      <vt:lpstr>Calibri Light</vt:lpstr>
      <vt:lpstr>Office Theme</vt:lpstr>
      <vt:lpstr>生死之結</vt:lpstr>
      <vt:lpstr>對死亡的忌諱 The Fear of Death</vt:lpstr>
      <vt:lpstr>耶穌對他說：「我實在告訴你，今日你要同我在樂園裡了。」 (路23:43) </vt:lpstr>
      <vt:lpstr>對長壽的誤解 The Misinterpretation of  Longevity  長壽是福﹐ 短命未必是詛咒 Blessed to live long, one may not be cursed if his life is cut short</vt:lpstr>
      <vt:lpstr>我留下平安給你們，我將我的平安賜給你們；我所賜的，不像世人所賜的。你們不要心裏憂傷，也不要害怕。 (約14:27) </vt:lpstr>
      <vt:lpstr>對人生的期许  The Expectation for Life and Death   期盼安然離世  Desire to die peacefully</vt:lpstr>
      <vt:lpstr>那殺身體，不能殺靈魂的，不要怕他們；惟有能把身體和靈魂都滅在地獄裡的，正要怕他。 (太10:28)</vt:lpstr>
      <vt:lpstr>上帝的應許 The Promise of God</vt:lpstr>
      <vt:lpstr>神愛世人，甚至將他的獨生子賜給他們，叫一切信他的，不至滅亡，反得永生。 (約翰福音 3:16)  For God so loved the world, that He gave His only begotten Son, that whoever believes in Him shall not perish, but have eternal life. (John 3:16)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生死之結</dc:title>
  <dc:creator>Jinchang Chen</dc:creator>
  <cp:lastModifiedBy>Jinchang Chen</cp:lastModifiedBy>
  <cp:revision>2</cp:revision>
  <dcterms:created xsi:type="dcterms:W3CDTF">2019-01-05T05:12:57Z</dcterms:created>
  <dcterms:modified xsi:type="dcterms:W3CDTF">2019-01-09T22:57:01Z</dcterms:modified>
</cp:coreProperties>
</file>