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5" r:id="rId4"/>
    <p:sldId id="259" r:id="rId5"/>
    <p:sldId id="296" r:id="rId6"/>
    <p:sldId id="258" r:id="rId7"/>
    <p:sldId id="287" r:id="rId8"/>
    <p:sldId id="260" r:id="rId9"/>
    <p:sldId id="297" r:id="rId10"/>
    <p:sldId id="261" r:id="rId11"/>
    <p:sldId id="262" r:id="rId12"/>
    <p:sldId id="267" r:id="rId13"/>
    <p:sldId id="263" r:id="rId14"/>
    <p:sldId id="284" r:id="rId15"/>
    <p:sldId id="298" r:id="rId16"/>
    <p:sldId id="292" r:id="rId17"/>
    <p:sldId id="288" r:id="rId18"/>
    <p:sldId id="277" r:id="rId19"/>
    <p:sldId id="285" r:id="rId20"/>
    <p:sldId id="268" r:id="rId21"/>
    <p:sldId id="286" r:id="rId22"/>
    <p:sldId id="299" r:id="rId23"/>
    <p:sldId id="293" r:id="rId24"/>
    <p:sldId id="278" r:id="rId25"/>
    <p:sldId id="271" r:id="rId26"/>
    <p:sldId id="276" r:id="rId27"/>
    <p:sldId id="290" r:id="rId28"/>
    <p:sldId id="270" r:id="rId29"/>
    <p:sldId id="269" r:id="rId30"/>
    <p:sldId id="291" r:id="rId31"/>
    <p:sldId id="281" r:id="rId32"/>
    <p:sldId id="294" r:id="rId33"/>
    <p:sldId id="282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08056"/>
    <a:srgbClr val="6273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24" autoAdjust="0"/>
  </p:normalViewPr>
  <p:slideViewPr>
    <p:cSldViewPr>
      <p:cViewPr>
        <p:scale>
          <a:sx n="75" d="100"/>
          <a:sy n="75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7F3AD-764E-4988-9D5F-799B8EEB48B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417B7-E2FC-447B-BB31-82C009A36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891B-BDBA-4741-B1E3-5B3E439772C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p\Documents\Annie's Sermon Notes\連於元首基督\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2133600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連於元首基督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住在基督裡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Abide in Christ</a:t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29200"/>
            <a:ext cx="6400800" cy="8382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裴賀安慈師母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Mrs. Annie </a:t>
            </a:r>
            <a:r>
              <a:rPr lang="en-US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Petzholt</a:t>
            </a:r>
            <a:endParaRPr 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讓生命流通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結果子的三個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「住在」基督裡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Three “</a:t>
            </a:r>
            <a:r>
              <a:rPr lang="en-US" altLang="zh-TW" sz="4000" b="1" dirty="0" err="1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Abidings</a:t>
            </a: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” to Bear Much Fruit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pPr marL="742950" lvl="4" indent="-742950" algn="ctr">
              <a:buAutoNum type="arabicPeriod"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住在上帝的修剪中</a:t>
            </a:r>
            <a:endParaRPr lang="en-US" altLang="zh-TW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742950" lvl="4" indent="-742950" algn="ctr">
              <a:buNone/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Abide in God’s Pruning</a:t>
            </a:r>
          </a:p>
          <a:p>
            <a:pPr marL="514350" indent="-514350" algn="ctr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住在上帝的話語中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Abide in God’s Word</a:t>
            </a:r>
          </a:p>
          <a:p>
            <a:pPr marL="514350" indent="-514350" algn="ctr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住在上帝的愛中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Abide in God’s Love</a:t>
            </a:r>
            <a:endParaRPr lang="en-US" sz="36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6" name="Picture 2" descr="C:\Users\jp\Documents\Annie's Sermon Notes\連於元首基督\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46" y="5181600"/>
            <a:ext cx="222445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住在上帝的修剪中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Abide in God’s Pruning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4" name="Picture 2" descr="C:\Users\jp\Downloads\IMG_20151104_134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15530"/>
            <a:ext cx="7391400" cy="554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修剪葡萄枝 </a:t>
            </a:r>
            <a:r>
              <a:rPr lang="en-US" altLang="zh-TW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Pruning the Branches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倘若不去修剪葡萄枝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葡萄枝和葡萄串會過度生長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散漫的葡萄枝就無法支撐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也結不出最優等的葡萄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枝子也無法適當生長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>
              <a:buNone/>
            </a:pPr>
            <a:endParaRPr lang="en-US" altLang="zh-TW" sz="1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修剪的目的是最高程度收獲最高品質的葡萄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並預備下一季葡萄藤的生長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endParaRPr 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修剪葡萄枝有多次進展的過程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endParaRPr 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/>
          </a:p>
        </p:txBody>
      </p:sp>
      <p:pic>
        <p:nvPicPr>
          <p:cNvPr id="2050" name="Picture 2" descr="C:\Users\jp\Documents\Annie's Sermon Notes\連於元首基督\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877" y="4724400"/>
            <a:ext cx="283112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收成季節過後的修剪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十分徹底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First Pruning after the Harvest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" name="Picture 2" descr="C:\Users\jp\Documents\Annie's Sermon Notes\連於元首基督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07137"/>
            <a:ext cx="7544193" cy="56508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57150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剪去舊的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讓新的生長</a:t>
            </a:r>
            <a:endParaRPr lang="en-US" altLang="zh-T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Cut off the old so the new can grow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脫下舊的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明顯的修剪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Take off the Old – Visible Pruning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Rom 6:6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因為知道我們的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舊人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和他同釘十字架，使罪身滅絕，叫我們不再作</a:t>
            </a:r>
            <a:r>
              <a:rPr lang="zh-TW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罪的奴僕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 Knowing this, that our old man is crucified with </a:t>
            </a:r>
            <a:r>
              <a:rPr lang="en-US" b="1" i="1" dirty="0" smtClean="0"/>
              <a:t>him, that the body of sin might be destroyed, that henceforth we should not serve sin. 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Eph 4:22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就要脫去你們從前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行為上的舊人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，這舊人是因</a:t>
            </a:r>
            <a:r>
              <a:rPr lang="zh-TW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私慾的迷惑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漸漸變壞的；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That you put off concerning the former conversation the old man, which is corrupt according to the deceitful lusts; 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脫下舊的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明顯的修剪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Take off the Old – Visible Pruning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Col 3:9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不要彼此</a:t>
            </a:r>
            <a:r>
              <a:rPr lang="zh-TW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說謊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；因你們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已經脫去舊人和舊人的行為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Lie not one to another, seeing that you have put off the old man with his deeds; </a:t>
            </a:r>
          </a:p>
          <a:p>
            <a:pPr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Col 3:10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穿上了新人。這新人在知識上漸漸更新，正如造他主的形像。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And have put on the new </a:t>
            </a:r>
            <a:r>
              <a:rPr lang="en-US" b="1" i="1" dirty="0" smtClean="0"/>
              <a:t>man, which is renewed in knowledge after the image of him that created him: 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脫下舊的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才能換上新的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endPara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p\Documents\Annie's Sermon Notes\連於元首基督\p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25285" cy="641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脫下舊的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明顯的修剪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Taking off the Old – Visible Pruning</a:t>
            </a:r>
            <a:r>
              <a:rPr lang="zh-TW" altLang="en-US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脫下舊的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才能換上新的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我們還有什麼明顯的舊的需要脫下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>
              <a:buNone/>
            </a:pPr>
            <a:r>
              <a:rPr lang="en-US" altLang="zh-TW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What obvious “old things” we still need to take off?</a:t>
            </a:r>
            <a:endParaRPr lang="zh-TW" altLang="en-US" sz="28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行為的舊人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作弊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賄絡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攀比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欺騙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說謊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偷竊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說長論短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懶惰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吸毒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過度玩電腦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手機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….)</a:t>
            </a:r>
          </a:p>
          <a:p>
            <a:pPr>
              <a:buFontTx/>
              <a:buChar char="-"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私欲的迷惑變壞的 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有意佔他人便宜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好勝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嫉妒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爭競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….)</a:t>
            </a:r>
          </a:p>
          <a:p>
            <a:pPr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Char char="-"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我們是陶匠手中的泥土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We Are Clay in the Potter’s Hand</a:t>
            </a:r>
            <a:r>
              <a:rPr lang="zh-TW" altLang="en-US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4" name="Picture 4" descr="https://tse4.mm.bing.net/th?id=OIP.JbxM0HUaa2vhuiS6akyOOwEsDH&amp;pid=15.1&amp;P=0&amp;w=248&amp;h=1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22964" cy="530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發芽成枝後再次修剪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去蕪存菁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Pruning after the New Shoots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026" name="Picture 2" descr="C:\Users\jp\Documents\Annie's Sermon Notes\連於元首基督\p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001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約翰福音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John15:1-10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 15:1  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我是真葡萄樹，我父是栽培的人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</a:t>
            </a:r>
            <a:r>
              <a:rPr lang="en-US" b="1" dirty="0" smtClean="0"/>
              <a:t>I am the true vine, and my Father is the 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     husbandman. 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15:2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凡屬我不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結果子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的枝子，他就剪去；凡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結果子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的，他就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修理乾淨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，使枝子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結果子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更多。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    Every branch in me that bears not fruit he takes away: and every </a:t>
            </a:r>
            <a:r>
              <a:rPr lang="en-US" b="1" i="1" dirty="0" smtClean="0"/>
              <a:t>branch that bears fruit, he purges it, that it may bring forth more fruit.</a:t>
            </a:r>
            <a:r>
              <a:rPr lang="en-US" i="1" dirty="0" smtClean="0"/>
              <a:t> </a:t>
            </a:r>
          </a:p>
          <a:p>
            <a:pPr>
              <a:buNone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除去雜質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來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Heb. 12:6-9)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內在的修剪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Getting rid of Impurities – Inner Pruning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熬煉我們的內心 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新生命的變化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Heb 12:6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因為主所愛的，他必管教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For whom the Lord loves he chastens, and scourges every son whom he receives.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Heb 12:9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再者，我們曾有生身的父管教我們，我們尚且敬重他，何況萬靈的父，我們豈不更當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順服他得生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嗎？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Furthermore we have had fathers of our flesh which corrected </a:t>
            </a:r>
            <a:r>
              <a:rPr lang="en-US" b="1" i="1" dirty="0" smtClean="0"/>
              <a:t>us, and we gave them reverence: shall we not much rather be in subjection unto the Father of spirits, and live? </a:t>
            </a: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None/>
            </a:pPr>
            <a:endParaRPr 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9445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除去雜質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Heb.12:10-11)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內在的修剪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Getting rid of Impurities – Inner Pruning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Heb 12:10  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生身的父都是暫隨己意管教我們；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惟有萬靈的父管教我們，是要我們得益處，使我們在他的聖潔上有分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。 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3200" b="1" dirty="0" smtClean="0"/>
              <a:t>For they verily for a few days chastened </a:t>
            </a:r>
            <a:r>
              <a:rPr lang="en-US" sz="3200" b="1" i="1" dirty="0" smtClean="0"/>
              <a:t>us after their own pleasure; but he for our profit, that we might be partakers of his holiness. </a:t>
            </a:r>
          </a:p>
          <a:p>
            <a:endParaRPr lang="zh-TW" altLang="en-US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除去雜質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12:10-11)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內在的修剪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Getting rid of Impurities – Inner Pruning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Heb 12:11  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凡管教的事，當時不覺得快樂，反覺得愁苦；後來卻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為那經練過的人結出平安的果子，就是義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3200" b="1" dirty="0" smtClean="0"/>
              <a:t>Now no chastening for the present seems to be joyous, but grievous: nevertheless afterward it yields the peaceable fruit of righteousness unto them which are exercised thereby.</a:t>
            </a:r>
          </a:p>
          <a:p>
            <a:endParaRPr lang="zh-TW" altLang="en-US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3255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除去雜質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12:10-11)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內在的修剪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Getting rid of Impurities – Inner Pruning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5240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內在的問題 </a:t>
            </a: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Our Inner Problems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驕傲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自大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狂妄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叛逆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自卑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膽怯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自貶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屈從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嫉妒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仇恨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惡性競爭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輕視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畏懼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面具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不敢面對真我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動機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不純正的動力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上帝對我的修剪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</a:t>
            </a:r>
            <a:endParaRPr lang="en-US" dirty="0"/>
          </a:p>
        </p:txBody>
      </p:sp>
      <p:pic>
        <p:nvPicPr>
          <p:cNvPr id="33794" name="Picture 2" descr="C:\Users\jp\Documents\Annie's Sermon Notes\連於元首基督\p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81000"/>
            <a:ext cx="8643291" cy="6191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47244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塑造的過程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器皿的美逐漸出現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Beauty begins to show</a:t>
            </a:r>
            <a:endParaRPr 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除去雜質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內在的修剪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2Ti 2:21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人若自潔，脫離卑賤的事，就必作貴重的器皿，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成為聖潔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，合乎主用，預備行各樣的善事。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If a man therefore purges himself from these, he shall be a vessel unto </a:t>
            </a:r>
            <a:r>
              <a:rPr lang="en-US" b="1" dirty="0" err="1" smtClean="0"/>
              <a:t>honour</a:t>
            </a:r>
            <a:r>
              <a:rPr lang="en-US" b="1" dirty="0" smtClean="0"/>
              <a:t>, sanctified, and meet for the master's use, </a:t>
            </a:r>
            <a:r>
              <a:rPr lang="en-US" b="1" i="1" dirty="0" smtClean="0"/>
              <a:t>and prepared unto every good work</a:t>
            </a:r>
            <a:r>
              <a:rPr lang="en-US" sz="3600" b="1" i="1" dirty="0" smtClean="0"/>
              <a:t>. </a:t>
            </a:r>
          </a:p>
          <a:p>
            <a:pPr>
              <a:buNone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上帝修剪我們的方法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目的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God’s Ways &amp; Goal of Purging Us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人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環境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遭遇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自我反省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Char char="-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造就我們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具備對上帝真誠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信靠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清潔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信心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愛心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盼望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聖潔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遠見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勇氣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寬大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不計較得失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….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等等品格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Tx/>
              <a:buChar char="-"/>
            </a:pP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去多結果子 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!–</a:t>
            </a:r>
          </a:p>
          <a:p>
            <a:pPr algn="ctr">
              <a:buFontTx/>
              <a:buChar char="-"/>
            </a:pP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So we can bear much FRUIT!</a:t>
            </a:r>
          </a:p>
          <a:p>
            <a:pPr marL="514350" indent="-514350">
              <a:buNone/>
            </a:pPr>
            <a:endParaRPr 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導引枝子 </a:t>
            </a: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Guiding the Branches</a:t>
            </a:r>
            <a:endParaRPr lang="en-US" sz="40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026" name="Picture 2" descr="C:\Users\jp\Documents\Annie's Sermon Notes\連於元首基督\p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43925" cy="584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3).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修剪我的旁鶩和累贅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導向目標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Pruning off Entanglements </a:t>
            </a:r>
            <a:b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</a:b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–Guiding toward the Goal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2Ti 2:4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凡在軍中當兵的，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不將世務纏身，好叫那招他當兵的人喜悅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4000" b="1" dirty="0" smtClean="0"/>
              <a:t>No man that wars entangles himself with the affairs of </a:t>
            </a:r>
            <a:r>
              <a:rPr lang="en-US" sz="4000" b="1" i="1" dirty="0" smtClean="0"/>
              <a:t>this life; that he may please him who has chosen him to be a soldier.</a:t>
            </a:r>
            <a:r>
              <a:rPr lang="en-US" sz="4000" i="1" dirty="0" smtClean="0"/>
              <a:t> </a:t>
            </a:r>
          </a:p>
          <a:p>
            <a:pPr marL="514350" indent="-514350">
              <a:buNone/>
            </a:pP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耶穌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豈不知我當以我父的事為念嗎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路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2:49)</a:t>
            </a:r>
          </a:p>
          <a:p>
            <a:pPr>
              <a:buNone/>
            </a:pPr>
            <a:r>
              <a:rPr lang="en-US" sz="4600" b="1" dirty="0" smtClean="0"/>
              <a:t>Jesus – Don’t you know that I must be about my Father's business? </a:t>
            </a:r>
          </a:p>
          <a:p>
            <a:pPr>
              <a:buNone/>
            </a:pP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脫去纏累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浮華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虛無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過度外務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名聲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追求生命優先的實質</a:t>
            </a:r>
          </a:p>
          <a:p>
            <a:pPr marL="514350" indent="-514350">
              <a:buNone/>
            </a:pP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朝園主獲得最大效益的目標前進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Move toward the greatest benefit of the Owner -</a:t>
            </a:r>
          </a:p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Php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3:13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弟兄們，我不是以為自己已經得著了；我只有一件事，就是忘記背後，努力面前的，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2800" b="1" dirty="0" smtClean="0"/>
              <a:t>Brethren- </a:t>
            </a:r>
            <a:r>
              <a:rPr lang="en-US" sz="2800" b="1" i="1" dirty="0" smtClean="0"/>
              <a:t>this one thing I do, forgetting those things which are behind, and reaching forth unto those things which are before</a:t>
            </a:r>
            <a:r>
              <a:rPr lang="en-US" i="1" dirty="0" smtClean="0"/>
              <a:t>, </a:t>
            </a:r>
          </a:p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Php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3:14 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向著標竿直跑，要得神在基督耶穌裡從上面召我來得的獎賞。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900" b="1" dirty="0" smtClean="0"/>
              <a:t>I press toward the mark for the prize of the high calling of God in Christ Jesus. </a:t>
            </a:r>
          </a:p>
          <a:p>
            <a:pPr>
              <a:buNone/>
            </a:pPr>
            <a:r>
              <a:rPr lang="zh-TW" altLang="en-US" sz="4000" dirty="0" smtClean="0"/>
              <a:t> </a:t>
            </a:r>
            <a:endParaRPr lang="en-US" altLang="zh-TW" sz="4000" dirty="0" smtClean="0"/>
          </a:p>
          <a:p>
            <a:pPr>
              <a:buNone/>
            </a:pPr>
            <a:endParaRPr lang="en-US" altLang="zh-TW" sz="4000" dirty="0" smtClean="0"/>
          </a:p>
          <a:p>
            <a:pPr marL="514350" indent="-514350">
              <a:buNone/>
            </a:pP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約翰福音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John15:1-10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15:3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現在你們因我講給你們的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道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，已經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乾淨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了。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Now you are clean through the word which I have spoken unto you.</a:t>
            </a:r>
          </a:p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15:4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你們要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住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我裡面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，我也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住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你們裡面。枝子若不常在葡萄樹上，自己就不能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結果子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；你們若不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住</a:t>
            </a:r>
            <a:r>
              <a:rPr lang="en-US" altLang="zh-TW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我裡面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，也是這樣。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Abide in me, and I in you. As the branch cannot bear fruit of itself, except it abide in the vine; no more can you, except you abide in me. </a:t>
            </a:r>
          </a:p>
          <a:p>
            <a:pPr>
              <a:buNone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上帝為了什麼目標在塑造你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For what Goal is God Shaping you?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你經過的人生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你發現自己的屬靈恩賜了嗎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什麼負擔最觸動你的內心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你有哪些才幹能為上帝所用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你的個性適合做哪些事情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你的經驗如何用在你的服事中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2057400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4).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最後的整理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將葡萄枝連接在一起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 整體使命性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Last Step- Binding the Branches Together</a:t>
            </a:r>
            <a:b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</a:b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- Unite Their Mission</a:t>
            </a:r>
            <a:endParaRPr lang="en-US" sz="48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7890" name="Picture 2" descr="C:\Users\jp\Documents\Annie's Sermon Notes\連於元首基督\p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1440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不是單槍匹馬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  </a:t>
            </a:r>
          </a:p>
          <a:p>
            <a:pPr algn="ctr"/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Not as a Lone Ranger</a:t>
            </a:r>
          </a:p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不是個人英雄主義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Not for Individual Heroism</a:t>
            </a:r>
          </a:p>
          <a:p>
            <a:pPr algn="ctr"/>
            <a:r>
              <a:rPr lang="zh-TW" altLang="en-US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乃是 </a:t>
            </a: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-</a:t>
            </a:r>
            <a:r>
              <a:rPr lang="zh-TW" altLang="en-US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團結是力量</a:t>
            </a:r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,</a:t>
            </a:r>
          </a:p>
          <a:p>
            <a:pPr algn="ctr"/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But- Unity Is Strength</a:t>
            </a:r>
          </a:p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彼此擔當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相互同工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</a:p>
          <a:p>
            <a:pPr algn="ctr"/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Bear One Another’s Burden </a:t>
            </a:r>
          </a:p>
          <a:p>
            <a:pPr algn="ctr"/>
            <a:r>
              <a:rPr lang="en-US" altLang="zh-TW" sz="36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Work Shoulder to Shoulder</a:t>
            </a:r>
          </a:p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歸榮耀與上帝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 </a:t>
            </a:r>
          </a:p>
          <a:p>
            <a:pPr algn="ctr"/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To God be the Glory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使葡萄豐收 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To Reap A Great Harvest</a:t>
            </a:r>
            <a:endParaRPr lang="en-US" sz="48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8914" name="Picture 2" descr="C:\Users\jp\Documents\Annie's Sermon Notes\連於元首基督\p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92809"/>
            <a:ext cx="8229600" cy="536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結語 </a:t>
            </a:r>
            <a:r>
              <a:rPr lang="en-US" altLang="zh-TW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Conclusion</a:t>
            </a:r>
            <a:endParaRPr lang="en-US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上帝有目標地修剪我們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使我們多結果子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修剪生命的過程包括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外在的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內在的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目標性的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整體使命性的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結果子的過程不單是關乎個人的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也是關乎整體的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多結果子使上帝得榮耀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 marL="514350" indent="-514350">
              <a:buAutoNum type="arabicPeriod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你願意讓上帝修剪嗎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被上帝使用嗎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514350" indent="-514350">
              <a:buAutoNum type="arabicPeriod"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約翰福音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John 15:1-10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15:5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我是葡萄樹，你們是枝子。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常在我裡面的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，我也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常在他裡面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，這人就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多結果子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；因為離了我，你們就不能做什麼。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     I am the vine, you </a:t>
            </a:r>
            <a:r>
              <a:rPr lang="en-US" b="1" i="1" dirty="0" smtClean="0"/>
              <a:t>are the branches: He that abides in me, and I in him, the same brings forth much fruit: for without me you can do nothing.</a:t>
            </a:r>
            <a:r>
              <a:rPr lang="en-US" i="1" dirty="0" smtClean="0"/>
              <a:t> 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15:6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人若不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常在我裡面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，就像枝子丟在外面枯乾，人拾起來，扔在火裡燒了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    If a man abide not in me, he is cast forth as a branch, and is withered; and men gather them, and cast </a:t>
            </a:r>
            <a:r>
              <a:rPr lang="en-US" b="1" i="1" dirty="0" smtClean="0"/>
              <a:t>them into the fire, and they are burned. </a:t>
            </a: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約翰福音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John 15:1-10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15:7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你們若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常在我裡面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我的話也常在你們裡面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，凡你們所願意的，祈求，就給你們成就。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    If you abide in me, and my words abide in you, you shall ask what you will, and it shall be done unto you. </a:t>
            </a:r>
          </a:p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15:8 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你們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多結果子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，我父就因此得榮耀，你們也就是我的門徒了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    Herein is my Father glorified, that you bear much fruit; so shall you be my disciples. </a:t>
            </a: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約翰福音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15:1-10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sz="3600" b="1" dirty="0" err="1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 15:9 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我愛你們，正如父愛我一樣；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你們要常在我的愛裡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b="1" dirty="0" smtClean="0"/>
              <a:t>As the Father has loved me, so have I loved you: continue you in my love. 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3600" b="1" dirty="0" err="1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 15:10 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你們若遵守我的命令，就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常在我的愛裡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，正如我遵守了我父的命令，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常在他的愛裡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600" b="1" dirty="0" smtClean="0"/>
              <a:t>    If you keep my commandments, you shall abide in my love; even as I have kept my Father's commandments, and abide in his love. </a:t>
            </a:r>
          </a:p>
          <a:p>
            <a:pPr>
              <a:buNone/>
            </a:pP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p\Documents\Annie's Sermon Notes\連於元首基督\p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963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48006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葡萄樹 </a:t>
            </a:r>
            <a:r>
              <a:rPr lang="en-US" altLang="zh-TW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Grapevine</a:t>
            </a:r>
            <a:endParaRPr lang="en-US" sz="4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1430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眾枝子</a:t>
            </a:r>
            <a:endParaRPr lang="en-US" altLang="zh-TW" sz="4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Branches</a:t>
            </a:r>
            <a:endParaRPr lang="en-US" sz="4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園主和栽培的人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Owner &amp; Caretaker</a:t>
            </a:r>
            <a:endParaRPr 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連於元首基督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住在基督裡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Abide in Christ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引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葡萄樹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枝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子唯一的目的就是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結果子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而它結果子唯一的途徑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就是連結在葡萄樹上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    The only purpose for the branches is to bear fruit.  The only way for the branches to bear fruit is to connect itself with the grapevine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生命流通的連結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使結果子成為生長自然的現象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Once the branch is connected with </a:t>
            </a:r>
          </a:p>
          <a:p>
            <a:pPr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    the life of the grapevine, bearing </a:t>
            </a:r>
          </a:p>
          <a:p>
            <a:pPr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    fruit becomes its natural result.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jp\Documents\Annie's Sermon Notes\連於元首基督\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46" y="5181600"/>
            <a:ext cx="222445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連於元首基督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住在基督裡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Abide in Christ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引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endParaRPr lang="en-US" sz="1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耶穌借用葡萄樹與枝子的關係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說明我們和祂的生命連結流通時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自然會產生的結果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Jesus uses the relationship of the grapevine and its branches to illustrate – when our life is connected with Him, we will naturally bear fruit.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生命流通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多結果子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就顯明我們是祂的門徒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父也因此得榮耀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>
              <a:buNone/>
            </a:pPr>
            <a:r>
              <a:rPr lang="en-US" sz="3000" b="1" dirty="0" smtClean="0">
                <a:latin typeface="微軟正黑體" pitchFamily="34" charset="-120"/>
                <a:ea typeface="微軟正黑體" pitchFamily="34" charset="-120"/>
              </a:rPr>
              <a:t>    When we bear much fruit, we prove</a:t>
            </a:r>
          </a:p>
          <a:p>
            <a:pPr>
              <a:buNone/>
            </a:pPr>
            <a:r>
              <a:rPr lang="en-US" sz="3000" b="1" dirty="0" smtClean="0">
                <a:latin typeface="微軟正黑體" pitchFamily="34" charset="-120"/>
                <a:ea typeface="微軟正黑體" pitchFamily="34" charset="-120"/>
              </a:rPr>
              <a:t>    that we are His disciples, and the </a:t>
            </a:r>
          </a:p>
          <a:p>
            <a:pPr>
              <a:buNone/>
            </a:pPr>
            <a:r>
              <a:rPr lang="en-US" sz="3000" b="1" dirty="0" smtClean="0">
                <a:latin typeface="微軟正黑體" pitchFamily="34" charset="-120"/>
                <a:ea typeface="微軟正黑體" pitchFamily="34" charset="-120"/>
              </a:rPr>
              <a:t>    Father is glorified.</a:t>
            </a:r>
            <a:endParaRPr 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jp\Documents\Annie's Sermon Notes\連於元首基督\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46" y="5181600"/>
            <a:ext cx="222445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2249</Words>
  <Application>Microsoft Office PowerPoint</Application>
  <PresentationFormat>On-screen Show (4:3)</PresentationFormat>
  <Paragraphs>179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連於元首基督 - 住在基督裡 Abide in Christ (一)</vt:lpstr>
      <vt:lpstr>經文: 約翰福音 John15:1-10</vt:lpstr>
      <vt:lpstr>經文: 約翰福音 John15:1-10</vt:lpstr>
      <vt:lpstr>經文: 約翰福音John 15:1-10</vt:lpstr>
      <vt:lpstr>經文: 約翰福音 John 15:1-10</vt:lpstr>
      <vt:lpstr>經文: 約翰福音15:1-10</vt:lpstr>
      <vt:lpstr>Slide 7</vt:lpstr>
      <vt:lpstr>連於元首基督- 住在基督裡 Abide in Christ</vt:lpstr>
      <vt:lpstr>連於元首基督- 住在基督裡 Abide in Christ</vt:lpstr>
      <vt:lpstr>讓生命流通,結果子的三個  -「住在」基督裡 Three “Abidings” to Bear Much Fruit </vt:lpstr>
      <vt:lpstr>(一) 住在上帝的修剪中 Abide in God’s Pruning</vt:lpstr>
      <vt:lpstr>修剪葡萄枝 Pruning the Branches</vt:lpstr>
      <vt:lpstr> 收成季節過後的修剪 – 十分徹底 First Pruning after the Harvest</vt:lpstr>
      <vt:lpstr>1). 脫下舊的 - 明顯的修剪 Take off the Old – Visible Pruning</vt:lpstr>
      <vt:lpstr>1). 脫下舊的 - 明顯的修剪 Take off the Old – Visible Pruning</vt:lpstr>
      <vt:lpstr>Slide 16</vt:lpstr>
      <vt:lpstr>1). 脫下舊的 – 明顯的修剪 Taking off the Old – Visible Pruning </vt:lpstr>
      <vt:lpstr>我們是陶匠手中的泥土  We Are Clay in the Potter’s Hand </vt:lpstr>
      <vt:lpstr>發芽成枝後再次修剪, 去蕪存菁 Pruning after the New Shoots</vt:lpstr>
      <vt:lpstr>2).除去雜質 (來 Heb. 12:6-9) – 內在的修剪 Getting rid of Impurities – Inner Pruning</vt:lpstr>
      <vt:lpstr>2). 除去雜質 (來Heb.12:10-11) – 內在的修剪  Getting rid of Impurities – Inner Pruning</vt:lpstr>
      <vt:lpstr>2). 除去雜質 (來12:10-11) – 內在的修剪  Getting rid of Impurities – Inner Pruning</vt:lpstr>
      <vt:lpstr>2). 除去雜質 (來12:10-11) – 內在的修剪  Getting rid of Impurities – Inner Pruning</vt:lpstr>
      <vt:lpstr>一</vt:lpstr>
      <vt:lpstr>2). 除去雜質 – 內在的修剪</vt:lpstr>
      <vt:lpstr>上帝修剪我們的方法, 目的 God’s Ways &amp; Goal of Purging Us</vt:lpstr>
      <vt:lpstr>導引枝子 Guiding the Branches</vt:lpstr>
      <vt:lpstr>  3). 修剪我的旁鶩和累贅 – 導向目標 Pruning off Entanglements  –Guiding toward the Goal </vt:lpstr>
      <vt:lpstr>Slide 29</vt:lpstr>
      <vt:lpstr>上帝為了什麼目標在塑造你? For what Goal is God Shaping you?</vt:lpstr>
      <vt:lpstr>4). 最後的整理-將葡萄枝連接在一起 - 整體使命性 Last Step- Binding the Branches Together - Unite Their Mission</vt:lpstr>
      <vt:lpstr>Slide 32</vt:lpstr>
      <vt:lpstr>使葡萄豐收  To Reap A Great Harvest</vt:lpstr>
      <vt:lpstr>結語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連於元首基督 - 住在基督裡</dc:title>
  <dc:creator>jp</dc:creator>
  <cp:lastModifiedBy>jp</cp:lastModifiedBy>
  <cp:revision>93</cp:revision>
  <dcterms:created xsi:type="dcterms:W3CDTF">2017-08-23T18:25:43Z</dcterms:created>
  <dcterms:modified xsi:type="dcterms:W3CDTF">2017-09-27T00:02:56Z</dcterms:modified>
</cp:coreProperties>
</file>