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434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96D137-6B2E-4D26-A980-A05198C0BE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E864519-01B2-4C2B-96D7-7376693FA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18703CB-4CE9-40A4-BCAC-017C72629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208-9238-4091-A622-86EB3B756F0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5EB5668-C85E-4017-85DA-4B4499D9E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9DF95B-B10C-4EEF-957D-B93AC5583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91AB-57EF-478A-AF16-BB36CB05E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916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4D9FDB-7FB6-4C17-B4DE-7B64F8617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5218723-3A30-4D85-A726-13FA883CD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6602B74-2F77-437C-A45A-B2A5E906C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208-9238-4091-A622-86EB3B756F0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4D2CB69-A4D2-46AF-ACA2-D91BDDE56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9B9A5A3-A88B-436A-850C-28F095BB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91AB-57EF-478A-AF16-BB36CB05E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979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70C1498-30BD-4E27-B7E3-963A53C57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A4973BB-EF61-48B3-B204-F80F7ED51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AF8777-15E6-40ED-B744-A184E33FF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208-9238-4091-A622-86EB3B756F0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86F2DC1-54C9-474D-B1DE-E5A3EC12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A086DB-5797-486B-BCF1-F676EF1EA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91AB-57EF-478A-AF16-BB36CB05E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685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744776-9075-48E6-A58B-3CA725EA0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7E60018-6BDA-4A9F-A2C1-CB9573B42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F50BC8-8E34-4119-9965-FB3705555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208-9238-4091-A622-86EB3B756F0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CF59BFB-C38B-4C6A-AEAC-5B8A06B6C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A8CB78C-142A-4AC6-A76C-8B8AD703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91AB-57EF-478A-AF16-BB36CB05E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204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078E37-23E0-4926-AF6B-5FD82D4D5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D70FC05-BCA7-4573-9DD7-2838BEE8E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0DCA038-76A9-4B08-935F-DF99CA9E8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208-9238-4091-A622-86EB3B756F0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59D468-FCBF-458B-8BE9-8F03FE63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F9B887-18DF-4D5F-8774-0B9F190EA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91AB-57EF-478A-AF16-BB36CB05E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07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5B761C-64DD-44DB-BDD1-0A4E0B50B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F1245E9-A138-4AA3-AC91-59F7AA25A7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C95510A-C2D7-4A55-A052-49287579B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5C8B4B-51F5-42FA-98EC-A0FBB32E0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208-9238-4091-A622-86EB3B756F0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8439BD0-A8AC-460F-9A6D-128FA7F5E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36D66D0-C30C-49F1-828E-2D7DE3DEF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91AB-57EF-478A-AF16-BB36CB05E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450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B9BA95-7EB3-444C-80BF-317649529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75B1D1E-EDCC-4720-9DF9-7B54F4724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B084B49-F085-41A0-837A-FC608B05B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0A7EC12-0C2B-46FD-A07B-817BF02075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753A84A-E948-471B-9E60-C6C7DB6E1A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B210A0D-A0EA-464A-8CCD-E4DB143C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208-9238-4091-A622-86EB3B756F0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BA4E962-09AD-44E4-ABB6-A0421F620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A2B986F-D600-4683-87E9-375FD2B42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91AB-57EF-478A-AF16-BB36CB05E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683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97A861-C9E0-48CC-9605-027D71035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CD15D01-60C2-43CA-9FA3-781ED4327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208-9238-4091-A622-86EB3B756F0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AB0EB99-BE48-406A-8EA2-8701FD85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A48D171-C3B9-467A-9232-F040D6EDA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91AB-57EF-478A-AF16-BB36CB05E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934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578294A-6DED-4772-B710-C86074FA7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208-9238-4091-A622-86EB3B756F0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6837F46-CB8A-4393-BAEB-AE9D593CC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2EA4376-78DA-4998-9182-64BB8F40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91AB-57EF-478A-AF16-BB36CB05E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219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C68EC6-E846-4016-A1DE-6FEB0095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05D9720-3440-4AA4-BE6B-1B9F0FF6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9A2D54-4FB9-47EB-BCEC-420B108A9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35C0220-837C-4CE5-8F42-41ADFF23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208-9238-4091-A622-86EB3B756F0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0A33C13-6C15-48B9-870D-40E77E9A7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158AEAA-8EBC-413D-9774-7929A4894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91AB-57EF-478A-AF16-BB36CB05E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6234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702BE5-8B42-4F7D-8021-1FEF3BA9B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45A4675-1615-4FC4-B3AA-52B882F4F0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A4842CB-342F-4A72-BA7E-A0C366DE9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C4EF719-E799-4E80-B5B1-F2AB35085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208-9238-4091-A622-86EB3B756F0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7AD7E6-5C77-4647-8E09-E043EA924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6059357-1F1A-4A29-9BC1-7447ACD1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91AB-57EF-478A-AF16-BB36CB05E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031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E9DFA21-23F3-451C-B3CF-5D481F5DF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50A7270-CF91-4268-AAB0-D5D0C0E8F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6F0CC8-8D9F-4AFF-88A4-83F4EAB8FE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AA208-9238-4091-A622-86EB3B756F0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9544B8E-644D-4FFD-85C6-5ACCC2614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6509B4-8E07-4BF5-BD83-A621B7BFA4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191AB-57EF-478A-AF16-BB36CB05E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89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E9157F-3414-408C-AAC0-AF11DC9B7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8195"/>
            <a:ext cx="9144000" cy="51075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PRACTICAL TRUTHS FOR PERILOUS TIMES</a:t>
            </a:r>
            <a:br>
              <a:rPr lang="en-US" dirty="0" smtClean="0"/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危險時代的實用真理</a:t>
            </a:r>
            <a:r>
              <a:rPr lang="en-US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br>
              <a:rPr lang="en-US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5A67FCA-7BBE-4DB8-A89A-8413BEE06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8857"/>
            <a:ext cx="9144000" cy="2429692"/>
          </a:xfrm>
        </p:spPr>
        <p:txBody>
          <a:bodyPr>
            <a:normAutofit/>
          </a:bodyPr>
          <a:lstStyle/>
          <a:p>
            <a:r>
              <a:rPr lang="en-US" sz="3000" dirty="0"/>
              <a:t>Pt Five:  Taming the Tongue—A Tasteless Task</a:t>
            </a:r>
          </a:p>
          <a:p>
            <a:r>
              <a:rPr lang="en-US" sz="3000" dirty="0"/>
              <a:t>James </a:t>
            </a:r>
            <a:r>
              <a:rPr lang="en-US" sz="3000" dirty="0" smtClean="0"/>
              <a:t>3:1-19</a:t>
            </a:r>
          </a:p>
          <a:p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第五講</a:t>
            </a:r>
            <a:r>
              <a:rPr lang="en-US" altLang="zh-TW" sz="30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 勒住舌頭 </a:t>
            </a:r>
            <a:r>
              <a:rPr lang="en-US" altLang="zh-TW" sz="30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 一個</a:t>
            </a:r>
            <a:r>
              <a:rPr lang="zh-TW" altLang="en-US" sz="3000" b="1" smtClean="0">
                <a:latin typeface="微軟正黑體" pitchFamily="34" charset="-120"/>
                <a:ea typeface="微軟正黑體" pitchFamily="34" charset="-120"/>
              </a:rPr>
              <a:t>沒</a:t>
            </a:r>
            <a:r>
              <a:rPr lang="zh-TW" altLang="en-US" sz="3000" b="1" smtClean="0">
                <a:latin typeface="微軟正黑體" pitchFamily="34" charset="-120"/>
                <a:ea typeface="微軟正黑體" pitchFamily="34" charset="-120"/>
              </a:rPr>
              <a:t>有味道的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任務</a:t>
            </a:r>
            <a:endParaRPr lang="en-US" altLang="zh-TW" sz="30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雅各書</a:t>
            </a:r>
            <a:r>
              <a:rPr lang="en-US" altLang="zh-TW" sz="3000" b="1" dirty="0" smtClean="0">
                <a:latin typeface="微軟正黑體" pitchFamily="34" charset="-120"/>
                <a:ea typeface="微軟正黑體" pitchFamily="34" charset="-120"/>
              </a:rPr>
              <a:t>3:1-19</a:t>
            </a:r>
            <a:endParaRPr lang="en-US" sz="30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649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6783D6-856B-4F8F-A735-4139ED70F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微軟正黑體" pitchFamily="34" charset="-120"/>
                <a:ea typeface="微軟正黑體" pitchFamily="34" charset="-120"/>
              </a:rPr>
              <a:t>CHALLENGE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挑戰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4E7AA3-3B8A-4C19-A20C-43F56DE7B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God’s strategy for dealing with my tongue</a:t>
            </a:r>
            <a:r>
              <a:rPr lang="en-US" b="1" dirty="0" smtClean="0"/>
              <a:t>?</a:t>
            </a:r>
          </a:p>
          <a:p>
            <a:pPr>
              <a:buNone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上帝處理我們的舌頭的策略是什麼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b="1" dirty="0" smtClean="0"/>
              <a:t>How </a:t>
            </a:r>
            <a:r>
              <a:rPr lang="en-US" b="1" dirty="0"/>
              <a:t>do I submit myself to God’s strategic care of my tongue</a:t>
            </a:r>
            <a:r>
              <a:rPr lang="en-US" b="1" dirty="0" smtClean="0"/>
              <a:t>?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我如何順服上帝對我舌頭策略性的照管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dirty="0"/>
          </a:p>
          <a:p>
            <a:r>
              <a:rPr lang="en-US" b="1" dirty="0"/>
              <a:t>What steps can I take to use my tongue as a source of blessing, not cursing</a:t>
            </a:r>
            <a:r>
              <a:rPr lang="en-US" b="1" dirty="0" smtClean="0"/>
              <a:t>?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我能採取哪些步驟使用我的舌頭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使它成為祝福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而非咒詛的來源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319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05382C-0565-49AE-9D5A-CF2018B2E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881"/>
            <a:ext cx="10515600" cy="979713"/>
          </a:xfrm>
        </p:spPr>
        <p:txBody>
          <a:bodyPr/>
          <a:lstStyle/>
          <a:p>
            <a:r>
              <a:rPr lang="en-US" b="1" dirty="0">
                <a:latin typeface="微軟正黑體" pitchFamily="34" charset="-120"/>
                <a:ea typeface="微軟正黑體" pitchFamily="34" charset="-120"/>
              </a:rPr>
              <a:t>LOOKING BACK</a:t>
            </a:r>
            <a:r>
              <a:rPr lang="en-US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回顧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F5E0EB8-185D-4FBC-A286-E271BADCE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149531"/>
            <a:ext cx="11312434" cy="502743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church is experiencing persecution and testing and James calls on them to persevere because of the promised reward for faithfulness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教會經歷逼迫和試驗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雅各呼求他們忍耐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因為忠心必蒙應許的獎賞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dirty="0"/>
              <a:t>James challenges the church to link doing with hearing and works with faith, giving credibility and viability to their witness as believers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雅各挑戰教會聽道要行道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信心要有好行為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使身為信徒的他們有信用和證明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dirty="0"/>
              <a:t>He wants that to take place within the body of Christ, so that everyone is treated lovingly without favoritism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他盼望在基督身體之內能有這樣的見證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好使每個人都被愛心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而非偏心對待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dirty="0"/>
              <a:t>He desires this also in the realm of human relationships and addresses not only our conduct but our speech</a:t>
            </a:r>
            <a:r>
              <a:rPr lang="en-US" dirty="0" smtClean="0"/>
              <a:t>.</a:t>
            </a:r>
          </a:p>
          <a:p>
            <a:pPr>
              <a:lnSpc>
                <a:spcPct val="115000"/>
              </a:lnSpc>
              <a:buNone/>
            </a:pPr>
            <a:r>
              <a:rPr lang="zh-TW" altLang="en-US" dirty="0" smtClean="0"/>
              <a:t>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他也盼望在各種人際關係中有這樣的見證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所以不但討論我們的行為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也討論我們的言語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3721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683ACA-0092-473B-8A65-71A77F665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897" y="365125"/>
            <a:ext cx="11064239" cy="1325563"/>
          </a:xfrm>
        </p:spPr>
        <p:txBody>
          <a:bodyPr/>
          <a:lstStyle/>
          <a:p>
            <a:r>
              <a:rPr lang="en-US" b="1" dirty="0">
                <a:latin typeface="微軟正黑體" pitchFamily="34" charset="-120"/>
                <a:ea typeface="微軟正黑體" pitchFamily="34" charset="-120"/>
              </a:rPr>
              <a:t>The key challenge here</a:t>
            </a:r>
            <a:r>
              <a:rPr lang="en-US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br>
              <a:rPr lang="en-US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此處最主要的挑戰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30C0EE7-09CC-4457-87D6-CDF0750E9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953" y="1776548"/>
            <a:ext cx="11129555" cy="4833257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Is there an observable link between my profession of faith in Christ and the way I communicate with others</a:t>
            </a:r>
            <a:r>
              <a:rPr lang="en-US" dirty="0" smtClean="0"/>
              <a:t>?</a:t>
            </a:r>
          </a:p>
          <a:p>
            <a:pPr algn="ctr"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我承認自己信仰基督和我與他人溝通的方式上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是否有可觀察到的連接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dirty="0"/>
          </a:p>
          <a:p>
            <a:pPr algn="ctr"/>
            <a:r>
              <a:rPr lang="en-US" sz="3400" b="1" i="1" dirty="0">
                <a:latin typeface="微軟正黑體" pitchFamily="34" charset="-120"/>
                <a:ea typeface="微軟正黑體" pitchFamily="34" charset="-120"/>
              </a:rPr>
              <a:t>With my spouse</a:t>
            </a:r>
            <a:r>
              <a:rPr lang="en-US" sz="3400" b="1" i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zh-TW" altLang="en-US" sz="3400" b="1" i="1" dirty="0" smtClean="0">
                <a:latin typeface="微軟正黑體" pitchFamily="34" charset="-120"/>
                <a:ea typeface="微軟正黑體" pitchFamily="34" charset="-120"/>
              </a:rPr>
              <a:t> 與我的配偶</a:t>
            </a:r>
            <a:r>
              <a:rPr lang="en-US" altLang="zh-TW" sz="3400" b="1" i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sz="3400" b="1" i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400" b="1" i="1" dirty="0">
                <a:latin typeface="微軟正黑體" pitchFamily="34" charset="-120"/>
                <a:ea typeface="微軟正黑體" pitchFamily="34" charset="-120"/>
              </a:rPr>
              <a:t>With my children</a:t>
            </a:r>
            <a:r>
              <a:rPr lang="en-US" sz="3400" b="1" i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zh-TW" altLang="en-US" sz="3400" b="1" i="1" dirty="0" smtClean="0">
                <a:latin typeface="微軟正黑體" pitchFamily="34" charset="-120"/>
                <a:ea typeface="微軟正黑體" pitchFamily="34" charset="-120"/>
              </a:rPr>
              <a:t> 與我的兒女</a:t>
            </a:r>
            <a:r>
              <a:rPr lang="en-US" altLang="zh-TW" sz="3400" b="1" i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sz="3400" b="1" i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400" b="1" i="1" dirty="0">
                <a:latin typeface="微軟正黑體" pitchFamily="34" charset="-120"/>
                <a:ea typeface="微軟正黑體" pitchFamily="34" charset="-120"/>
              </a:rPr>
              <a:t>With my co-workers</a:t>
            </a:r>
            <a:r>
              <a:rPr lang="en-US" sz="3400" b="1" i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zh-TW" altLang="en-US" sz="3400" b="1" i="1" dirty="0" smtClean="0">
                <a:latin typeface="微軟正黑體" pitchFamily="34" charset="-120"/>
                <a:ea typeface="微軟正黑體" pitchFamily="34" charset="-120"/>
              </a:rPr>
              <a:t> 與我的同事</a:t>
            </a:r>
            <a:r>
              <a:rPr lang="en-US" altLang="zh-TW" sz="3400" b="1" i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sz="3400" b="1" i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400" b="1" i="1" dirty="0">
                <a:latin typeface="微軟正黑體" pitchFamily="34" charset="-120"/>
                <a:ea typeface="微軟正黑體" pitchFamily="34" charset="-120"/>
              </a:rPr>
              <a:t>With my friends</a:t>
            </a:r>
            <a:r>
              <a:rPr lang="en-US" sz="3400" b="1" i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zh-TW" altLang="en-US" sz="3400" b="1" i="1" dirty="0" smtClean="0">
                <a:latin typeface="微軟正黑體" pitchFamily="34" charset="-120"/>
                <a:ea typeface="微軟正黑體" pitchFamily="34" charset="-120"/>
              </a:rPr>
              <a:t> 與我的朋友</a:t>
            </a:r>
            <a:r>
              <a:rPr lang="en-US" altLang="zh-TW" sz="3400" b="1" i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sz="3400" b="1" i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400" b="1" i="1" dirty="0">
                <a:latin typeface="微軟正黑體" pitchFamily="34" charset="-120"/>
                <a:ea typeface="微軟正黑體" pitchFamily="34" charset="-120"/>
              </a:rPr>
              <a:t>With people in my sphere of influence</a:t>
            </a:r>
            <a:r>
              <a:rPr lang="en-US" sz="3400" b="1" i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zh-TW" altLang="en-US" sz="3400" b="1" i="1" dirty="0" smtClean="0">
                <a:latin typeface="微軟正黑體" pitchFamily="34" charset="-120"/>
                <a:ea typeface="微軟正黑體" pitchFamily="34" charset="-120"/>
              </a:rPr>
              <a:t> 與在我影響範圍內的人</a:t>
            </a:r>
            <a:r>
              <a:rPr lang="en-US" altLang="zh-TW" sz="3400" b="1" i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sz="3400" b="1" i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400" b="1" i="1" dirty="0">
                <a:latin typeface="微軟正黑體" pitchFamily="34" charset="-120"/>
                <a:ea typeface="微軟正黑體" pitchFamily="34" charset="-120"/>
              </a:rPr>
              <a:t>With the “lost</a:t>
            </a:r>
            <a:r>
              <a:rPr lang="en-US" sz="3400" b="1" i="1" dirty="0" smtClean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en-US" sz="3400" b="1" i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400" b="1" i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zh-TW" altLang="en-US" sz="3400" b="1" i="1" dirty="0" smtClean="0">
                <a:latin typeface="微軟正黑體" pitchFamily="34" charset="-120"/>
                <a:ea typeface="微軟正黑體" pitchFamily="34" charset="-120"/>
              </a:rPr>
              <a:t>與失喪的人</a:t>
            </a:r>
            <a:r>
              <a:rPr lang="en-US" altLang="zh-TW" sz="3400" b="1" i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sz="3400" b="1" i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619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DB164D-E418-4D3F-9180-A65938C45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194" y="156755"/>
            <a:ext cx="11665132" cy="888274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微軟正黑體" pitchFamily="34" charset="-120"/>
                <a:ea typeface="微軟正黑體" pitchFamily="34" charset="-120"/>
              </a:rPr>
              <a:t>Points to consider from the text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從經文而來的思考重點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….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E865AE-87EF-49E6-9F14-E23182885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49" y="979714"/>
            <a:ext cx="11312434" cy="560396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Our </a:t>
            </a:r>
            <a:r>
              <a:rPr lang="en-US" dirty="0"/>
              <a:t>behavior as Christians should be reflected in not only the way we act, but the way we speak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zh-TW" altLang="en-US" dirty="0" smtClean="0"/>
              <a:t>   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我們基督徒的行為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不單要在行為上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也要在言語上反映出來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 startAt="2"/>
            </a:pPr>
            <a:r>
              <a:rPr lang="en-US" dirty="0" smtClean="0"/>
              <a:t>The </a:t>
            </a:r>
            <a:r>
              <a:rPr lang="en-US" dirty="0"/>
              <a:t>tongue is “unruly” and hard to “tame</a:t>
            </a:r>
            <a:r>
              <a:rPr lang="en-US" dirty="0" smtClean="0"/>
              <a:t>”.</a:t>
            </a:r>
          </a:p>
          <a:p>
            <a:pPr marL="514350" indent="-514350">
              <a:buNone/>
            </a:pPr>
            <a:r>
              <a:rPr lang="zh-TW" altLang="en-US" dirty="0" smtClean="0"/>
              <a:t>   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舌頭「不受管制」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而且難以「勒住」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 startAt="3"/>
            </a:pPr>
            <a:r>
              <a:rPr lang="en-US" dirty="0"/>
              <a:t>Our words have potential impact for good or bad in our relationships with others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zh-TW" altLang="en-US" dirty="0" smtClean="0"/>
              <a:t>   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我們的話語在人際關係中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能潛在地帶出善與惡的衝擊力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 startAt="4"/>
            </a:pPr>
            <a:r>
              <a:rPr lang="en-US" dirty="0"/>
              <a:t>Is the struggle with our tongue a losing battle</a:t>
            </a:r>
            <a:r>
              <a:rPr lang="en-US" dirty="0" smtClean="0"/>
              <a:t>?</a:t>
            </a:r>
          </a:p>
          <a:p>
            <a:pPr marL="514350" indent="-514350">
              <a:buNone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    我們與舌頭的掙扎是注定失敗的嗎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 startAt="5"/>
            </a:pPr>
            <a:r>
              <a:rPr lang="en-US" dirty="0" smtClean="0"/>
              <a:t>A </a:t>
            </a:r>
            <a:r>
              <a:rPr lang="en-US" dirty="0"/>
              <a:t>believer manifests wisdom in his conduct and speech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    信徒在他的行為和言語上顯出智慧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109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52349"/>
          </a:xfrm>
        </p:spPr>
        <p:txBody>
          <a:bodyPr>
            <a:normAutofit/>
          </a:bodyPr>
          <a:lstStyle/>
          <a:p>
            <a:r>
              <a:rPr lang="en-US" b="1" dirty="0" smtClean="0"/>
              <a:t>1. OUR BEHAVIOR AS CHRISTIANS SHOULD BE REFLECTED IN NOT ONLY THE WAY WE ACT, BUT IN THE WAY WE SPEAK. 3:1-5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我們基督徒的行為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不單要在行為上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也要在言語上反映出來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3:1-5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358043-8808-42D1-A076-AF8CCA195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47846"/>
          </a:xfrm>
        </p:spPr>
        <p:txBody>
          <a:bodyPr/>
          <a:lstStyle/>
          <a:p>
            <a:r>
              <a:rPr lang="en-US" b="1" dirty="0"/>
              <a:t>2.  THE TONGUE IS “UNRULY” AND HARD TO “TAME”, verses </a:t>
            </a:r>
            <a:r>
              <a:rPr lang="en-US" b="1" dirty="0" err="1"/>
              <a:t>verses</a:t>
            </a:r>
            <a:r>
              <a:rPr lang="en-US" b="1" dirty="0"/>
              <a:t> </a:t>
            </a:r>
            <a:r>
              <a:rPr lang="en-US" b="1" dirty="0" smtClean="0"/>
              <a:t>1-5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舌頭「不受管制」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而且難以「勒住」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1-5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2668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842718-0D42-4B74-B595-191010C33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20384"/>
          </a:xfrm>
        </p:spPr>
        <p:txBody>
          <a:bodyPr>
            <a:normAutofit/>
          </a:bodyPr>
          <a:lstStyle/>
          <a:p>
            <a:r>
              <a:rPr lang="en-US" b="1" dirty="0"/>
              <a:t>3.  OUR WORDS HAVE POTENTIAL IMPACT FOR GOOD OR BAD IN OUR RELATIONSHIPS WITH OTHERS, verses </a:t>
            </a:r>
            <a:r>
              <a:rPr lang="en-US" b="1" dirty="0" smtClean="0"/>
              <a:t>6-12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我們的話語在人際關係中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能潛在地帶出善與惡的衝擊力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6-12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063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DC7D0A-9413-4C74-BF5C-4FCC86975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78029"/>
          </a:xfrm>
        </p:spPr>
        <p:txBody>
          <a:bodyPr/>
          <a:lstStyle/>
          <a:p>
            <a:r>
              <a:rPr lang="en-US" b="1" dirty="0"/>
              <a:t>4.  IS THE STRUGGLE WITH OUR TONGUE A LOSING BATTLE?  verses </a:t>
            </a:r>
            <a:r>
              <a:rPr lang="en-US" b="1" dirty="0" smtClean="0"/>
              <a:t>13-19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我們與舌頭的掙扎是注定失敗的嗎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13-19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626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12122E-4981-461A-A8BD-8A740FF36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71744"/>
          </a:xfrm>
        </p:spPr>
        <p:txBody>
          <a:bodyPr/>
          <a:lstStyle/>
          <a:p>
            <a:r>
              <a:rPr lang="en-US" b="1" dirty="0"/>
              <a:t>5.  A BELIEVER MANIFESTS WISDOM IN HIS CONDUCT AND SPEECH, verses 13-19</a:t>
            </a:r>
            <a:r>
              <a:rPr lang="en-US" b="1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信徒在他的行為和言語上顯出智慧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13-19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881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793</Words>
  <Application>Microsoft Office PowerPoint</Application>
  <PresentationFormat>Custom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       PRACTICAL TRUTHS FOR PERILOUS TIMES 危險時代的實用真理    </vt:lpstr>
      <vt:lpstr>LOOKING BACK…回顧</vt:lpstr>
      <vt:lpstr>The key challenge here… 此處最主要的挑戰…</vt:lpstr>
      <vt:lpstr>Points to consider from the text…從經文而來的思考重點….</vt:lpstr>
      <vt:lpstr>1. OUR BEHAVIOR AS CHRISTIANS SHOULD BE REFLECTED IN NOT ONLY THE WAY WE ACT, BUT IN THE WAY WE SPEAK. 3:1-5  我們基督徒的行為,不單要在行為上,也要在言語上反映出來.  3:1-5 </vt:lpstr>
      <vt:lpstr>2.  THE TONGUE IS “UNRULY” AND HARD TO “TAME”, verses verses 1-5  舌頭「不受管制」, 而且難以「勒住」.  1-5節  </vt:lpstr>
      <vt:lpstr>3.  OUR WORDS HAVE POTENTIAL IMPACT FOR GOOD OR BAD IN OUR RELATIONSHIPS WITH OTHERS, verses 6-12  我們的話語在人際關係中,能潛在地帶出善與惡的衝擊力. 6-12節</vt:lpstr>
      <vt:lpstr>4.  IS THE STRUGGLE WITH OUR TONGUE A LOSING BATTLE?  verses 13-19  我們與舌頭的掙扎是注定失敗的嗎? 13-19節 </vt:lpstr>
      <vt:lpstr>5.  A BELIEVER MANIFESTS WISDOM IN HIS CONDUCT AND SPEECH, verses 13-19.  信徒在他的行為和言語上顯出智慧. 13-19節</vt:lpstr>
      <vt:lpstr>CHALLENGE 挑戰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TRUTHS FOR PERILOUS TIMES</dc:title>
  <dc:creator>Dale Barrett</dc:creator>
  <cp:lastModifiedBy>jp</cp:lastModifiedBy>
  <cp:revision>15</cp:revision>
  <dcterms:created xsi:type="dcterms:W3CDTF">2017-09-05T15:47:14Z</dcterms:created>
  <dcterms:modified xsi:type="dcterms:W3CDTF">2017-09-05T17:46:25Z</dcterms:modified>
</cp:coreProperties>
</file>