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62" r:id="rId3"/>
    <p:sldId id="263" r:id="rId4"/>
    <p:sldId id="264" r:id="rId5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3907" autoAdjust="0"/>
  </p:normalViewPr>
  <p:slideViewPr>
    <p:cSldViewPr>
      <p:cViewPr varScale="1">
        <p:scale>
          <a:sx n="91" d="100"/>
          <a:sy n="91" d="100"/>
        </p:scale>
        <p:origin x="-780" y="-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2C800-E0F4-4BC5-83A9-D0793987CD01}" type="datetimeFigureOut">
              <a:rPr lang="zh-TW" altLang="en-US" smtClean="0"/>
              <a:pPr/>
              <a:t>2018/2/9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24264-1F7F-45CA-AD09-610CB656D65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356924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24264-1F7F-45CA-AD09-610CB656D651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24264-1F7F-45CA-AD09-610CB656D651}" type="slidenum">
              <a:rPr lang="zh-TW" altLang="en-US" smtClean="0">
                <a:solidFill>
                  <a:prstClr val="black"/>
                </a:solidFill>
              </a:rPr>
              <a:pPr/>
              <a:t>2</a:t>
            </a:fld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24264-1F7F-45CA-AD09-610CB656D651}" type="slidenum">
              <a:rPr lang="zh-TW" altLang="en-US" smtClean="0">
                <a:solidFill>
                  <a:prstClr val="black"/>
                </a:solidFill>
              </a:rPr>
              <a:pPr/>
              <a:t>3</a:t>
            </a:fld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24264-1F7F-45CA-AD09-610CB656D651}" type="slidenum">
              <a:rPr lang="zh-TW" altLang="en-US" smtClean="0">
                <a:solidFill>
                  <a:prstClr val="black"/>
                </a:solidFill>
              </a:rPr>
              <a:pPr/>
              <a:t>4</a:t>
            </a:fld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4808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6382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055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631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179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4762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072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3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166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525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67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666E3-9B4A-46E2-9D80-7DA6613218F1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2018/2/9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69BB6-A3D8-4140-B3B1-AD713C00F7C2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660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right_softness_by_elloh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195486"/>
            <a:ext cx="7096102" cy="4733044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3723878"/>
            <a:ext cx="6912768" cy="1131590"/>
          </a:xfrm>
        </p:spPr>
        <p:txBody>
          <a:bodyPr>
            <a:noAutofit/>
          </a:bodyPr>
          <a:lstStyle/>
          <a:p>
            <a:pPr algn="r"/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哥林多前書</a:t>
            </a:r>
            <a: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12:7-10</a:t>
            </a:r>
            <a:b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dirty="0" smtClean="0">
                <a:solidFill>
                  <a:srgbClr val="FFFF00"/>
                </a:solidFill>
                <a:latin typeface="+mn-lt"/>
                <a:ea typeface="標楷體" panose="03000509000000000000" pitchFamily="65" charset="-120"/>
              </a:rPr>
              <a:t>I Cor. 12:7-10</a:t>
            </a:r>
            <a:endParaRPr lang="zh-TW" altLang="en-US" dirty="0">
              <a:solidFill>
                <a:srgbClr val="FFFF00"/>
              </a:solidFill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0" y="123478"/>
            <a:ext cx="8640960" cy="86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TW" altLang="en-US" sz="6600" noProof="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6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軟弱</a:t>
            </a:r>
            <a:r>
              <a:rPr lang="zh-TW" altLang="en-US" sz="6600" noProof="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的力量</a:t>
            </a:r>
            <a:endParaRPr lang="en-US" altLang="zh-TW" sz="6600" noProof="0" dirty="0" smtClean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TW" sz="4800" b="1" i="0" u="none" strike="noStrike" kern="1200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ea typeface="標楷體" panose="03000509000000000000" pitchFamily="65" charset="-120"/>
                <a:cs typeface="+mn-cs"/>
              </a:rPr>
              <a:t>    The Power of Weakness</a:t>
            </a:r>
            <a:endParaRPr kumimoji="0" lang="zh-TW" altLang="en-US" sz="4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ea typeface="標楷體" panose="03000509000000000000" pitchFamily="65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8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iftgiv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03648" y="555526"/>
            <a:ext cx="7456884" cy="3557999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0"/>
            <a:ext cx="7200800" cy="1203598"/>
          </a:xfrm>
        </p:spPr>
        <p:txBody>
          <a:bodyPr>
            <a:noAutofit/>
          </a:bodyPr>
          <a:lstStyle/>
          <a:p>
            <a:pPr algn="l"/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軟弱和限制是一個</a:t>
            </a:r>
            <a: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solidFill>
                  <a:srgbClr val="FFFF00"/>
                </a:solidFill>
                <a:latin typeface="+mn-lt"/>
                <a:ea typeface="標楷體" panose="03000509000000000000" pitchFamily="65" charset="-120"/>
              </a:rPr>
              <a:t>Weakness and limitation is:</a:t>
            </a:r>
            <a:endParaRPr lang="zh-TW" altLang="en-US" dirty="0">
              <a:solidFill>
                <a:srgbClr val="FFFF00"/>
              </a:solidFill>
              <a:latin typeface="+mn-lt"/>
              <a:ea typeface="標楷體" panose="03000509000000000000" pitchFamily="65" charset="-12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08520" y="3651870"/>
            <a:ext cx="8928992" cy="1347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zh-TW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「</a:t>
            </a:r>
            <a:r>
              <a:rPr lang="zh-TW" altLang="en-US" sz="54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更深</a:t>
            </a:r>
            <a:r>
              <a:rPr kumimoji="0" lang="zh-TW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認識自己</a:t>
            </a:r>
            <a:r>
              <a:rPr kumimoji="0" lang="zh-TW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」的「</a:t>
            </a:r>
            <a:r>
              <a:rPr kumimoji="0" lang="zh-TW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禮物</a:t>
            </a:r>
            <a:r>
              <a:rPr kumimoji="0" lang="zh-TW" alt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」</a:t>
            </a:r>
            <a:endParaRPr kumimoji="0" lang="en-US" altLang="zh-TW" sz="5400" b="0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標楷體" panose="03000509000000000000" pitchFamily="65" charset="-120"/>
              <a:ea typeface="標楷體" panose="03000509000000000000" pitchFamily="65" charset="-120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4800" dirty="0" smtClean="0">
                <a:solidFill>
                  <a:srgbClr val="FFFF00"/>
                </a:solidFill>
                <a:ea typeface="標楷體" panose="03000509000000000000" pitchFamily="65" charset="-120"/>
                <a:cs typeface="+mj-cs"/>
              </a:rPr>
              <a:t>   A “gift” to know yourself deeper</a:t>
            </a:r>
            <a:endParaRPr kumimoji="0" lang="zh-TW" altLang="en-US" sz="5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ea typeface="標楷體" panose="03000509000000000000" pitchFamily="65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8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hames-closeu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7962430">
            <a:off x="3512036" y="-237617"/>
            <a:ext cx="4768924" cy="476892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95486"/>
            <a:ext cx="7021288" cy="1203598"/>
          </a:xfrm>
        </p:spPr>
        <p:txBody>
          <a:bodyPr>
            <a:noAutofit/>
          </a:bodyPr>
          <a:lstStyle/>
          <a:p>
            <a:pPr algn="l"/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軟弱和限制是一個</a:t>
            </a:r>
            <a: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solidFill>
                  <a:srgbClr val="FFFF00"/>
                </a:solidFill>
                <a:ea typeface="標楷體" panose="03000509000000000000" pitchFamily="65" charset="-120"/>
              </a:rPr>
              <a:t>Weakness and limitation is:</a:t>
            </a:r>
            <a:endParaRPr lang="zh-TW" altLang="en-US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08520" y="3651870"/>
            <a:ext cx="9433048" cy="1347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zh-TW" altLang="en-US" sz="54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54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支取更多恩典</a:t>
            </a:r>
            <a:r>
              <a:rPr lang="zh-TW" altLang="en-US" sz="54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」的「</a:t>
            </a:r>
            <a:r>
              <a:rPr lang="zh-TW" altLang="en-US" sz="54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管道</a:t>
            </a:r>
            <a:r>
              <a:rPr lang="zh-TW" altLang="en-US" sz="54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5400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zh-TW" sz="4400" dirty="0" smtClean="0">
                <a:solidFill>
                  <a:srgbClr val="FFFF00"/>
                </a:solidFill>
                <a:ea typeface="標楷體" panose="03000509000000000000" pitchFamily="65" charset="-120"/>
              </a:rPr>
              <a:t>   A “channel” to “receive more grace”</a:t>
            </a:r>
            <a:endParaRPr lang="zh-TW" altLang="en-US" sz="4800" dirty="0">
              <a:solidFill>
                <a:srgbClr val="FFFF00"/>
              </a:solidFill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8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200205390-001.jpg"/>
          <p:cNvPicPr>
            <a:picLocks noChangeAspect="1"/>
          </p:cNvPicPr>
          <p:nvPr/>
        </p:nvPicPr>
        <p:blipFill>
          <a:blip r:embed="rId3" cstate="print"/>
          <a:srcRect t="5696" b="5063"/>
          <a:stretch>
            <a:fillRect/>
          </a:stretch>
        </p:blipFill>
        <p:spPr>
          <a:xfrm>
            <a:off x="1043608" y="699542"/>
            <a:ext cx="6389504" cy="3816424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67494"/>
            <a:ext cx="6984776" cy="1203598"/>
          </a:xfrm>
        </p:spPr>
        <p:txBody>
          <a:bodyPr>
            <a:noAutofit/>
          </a:bodyPr>
          <a:lstStyle/>
          <a:p>
            <a:pPr algn="l"/>
            <a:r>
              <a:rPr lang="zh-TW" altLang="en-US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軟弱和限制是一個</a:t>
            </a:r>
            <a: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br>
              <a:rPr lang="en-US" altLang="zh-TW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dirty="0" smtClean="0">
                <a:solidFill>
                  <a:srgbClr val="FFFF00"/>
                </a:solidFill>
                <a:ea typeface="標楷體" panose="03000509000000000000" pitchFamily="65" charset="-120"/>
              </a:rPr>
              <a:t>Weakness and limitation is:</a:t>
            </a:r>
            <a:endParaRPr lang="zh-TW" altLang="en-US" dirty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507854"/>
            <a:ext cx="8928992" cy="13476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zh-TW" altLang="en-US" sz="54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54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與人關係更密</a:t>
            </a:r>
            <a:r>
              <a:rPr lang="zh-TW" altLang="en-US" sz="54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」的「</a:t>
            </a:r>
            <a:r>
              <a:rPr lang="zh-TW" altLang="en-US" sz="5400" dirty="0" smtClean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連結</a:t>
            </a:r>
            <a:r>
              <a:rPr lang="zh-TW" altLang="en-US" sz="5400" dirty="0" smtClean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endParaRPr lang="en-US" altLang="zh-TW" sz="5400" dirty="0" smtClean="0">
              <a:solidFill>
                <a:srgbClr val="FFFF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Bef>
                <a:spcPct val="0"/>
              </a:spcBef>
              <a:defRPr/>
            </a:pPr>
            <a:r>
              <a:rPr lang="en-US" altLang="zh-TW" sz="4400" dirty="0" smtClean="0">
                <a:solidFill>
                  <a:srgbClr val="FFFF00"/>
                </a:solidFill>
                <a:ea typeface="標楷體" panose="03000509000000000000" pitchFamily="65" charset="-120"/>
              </a:rPr>
              <a:t>  </a:t>
            </a:r>
            <a:r>
              <a:rPr lang="en-US" altLang="zh-TW" sz="4000" dirty="0" smtClean="0">
                <a:solidFill>
                  <a:srgbClr val="FFFF00"/>
                </a:solidFill>
                <a:ea typeface="標楷體" panose="03000509000000000000" pitchFamily="65" charset="-120"/>
              </a:rPr>
              <a:t>A “bond” to “connect more intimately   </a:t>
            </a:r>
          </a:p>
          <a:p>
            <a:pPr>
              <a:spcBef>
                <a:spcPct val="0"/>
              </a:spcBef>
              <a:defRPr/>
            </a:pPr>
            <a:r>
              <a:rPr lang="en-US" altLang="zh-TW" sz="4000" dirty="0" smtClean="0">
                <a:solidFill>
                  <a:srgbClr val="FFFF00"/>
                </a:solidFill>
                <a:ea typeface="標楷體" panose="03000509000000000000" pitchFamily="65" charset="-120"/>
              </a:rPr>
              <a:t>  with people”</a:t>
            </a:r>
            <a:endParaRPr lang="zh-TW" altLang="en-US" sz="4800" dirty="0">
              <a:solidFill>
                <a:srgbClr val="FFFF00"/>
              </a:solidFill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384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121</Words>
  <Application>Microsoft Office PowerPoint</Application>
  <PresentationFormat>On-screen Show (16:9)</PresentationFormat>
  <Paragraphs>17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哥林多前書12:7-10 I Cor. 12:7-10</vt:lpstr>
      <vt:lpstr>軟弱和限制是一個: Weakness and limitation is:</vt:lpstr>
      <vt:lpstr>軟弱和限制是一個: Weakness and limitation is:</vt:lpstr>
      <vt:lpstr>軟弱和限制是一個: Weakness and limitation is: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Lee</dc:creator>
  <cp:lastModifiedBy>jp</cp:lastModifiedBy>
  <cp:revision>211</cp:revision>
  <dcterms:created xsi:type="dcterms:W3CDTF">2014-03-07T22:12:19Z</dcterms:created>
  <dcterms:modified xsi:type="dcterms:W3CDTF">2018-02-09T17:29:53Z</dcterms:modified>
</cp:coreProperties>
</file>