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8" r:id="rId3"/>
    <p:sldId id="304" r:id="rId4"/>
    <p:sldId id="261" r:id="rId5"/>
    <p:sldId id="276" r:id="rId6"/>
    <p:sldId id="277" r:id="rId7"/>
    <p:sldId id="300" r:id="rId8"/>
    <p:sldId id="282" r:id="rId9"/>
    <p:sldId id="281" r:id="rId10"/>
    <p:sldId id="296" r:id="rId11"/>
    <p:sldId id="305" r:id="rId12"/>
    <p:sldId id="285" r:id="rId13"/>
    <p:sldId id="306" r:id="rId14"/>
    <p:sldId id="286" r:id="rId15"/>
    <p:sldId id="307" r:id="rId16"/>
    <p:sldId id="303" r:id="rId17"/>
    <p:sldId id="308" r:id="rId18"/>
    <p:sldId id="287" r:id="rId19"/>
    <p:sldId id="279" r:id="rId20"/>
    <p:sldId id="309" r:id="rId21"/>
    <p:sldId id="288" r:id="rId22"/>
    <p:sldId id="289" r:id="rId23"/>
    <p:sldId id="310" r:id="rId24"/>
    <p:sldId id="290" r:id="rId25"/>
    <p:sldId id="278" r:id="rId26"/>
    <p:sldId id="311" r:id="rId27"/>
    <p:sldId id="292" r:id="rId28"/>
    <p:sldId id="293" r:id="rId29"/>
    <p:sldId id="321" r:id="rId30"/>
    <p:sldId id="322" r:id="rId31"/>
    <p:sldId id="301" r:id="rId32"/>
    <p:sldId id="315" r:id="rId33"/>
    <p:sldId id="316" r:id="rId34"/>
    <p:sldId id="317" r:id="rId35"/>
    <p:sldId id="313" r:id="rId36"/>
    <p:sldId id="312" r:id="rId37"/>
    <p:sldId id="314" r:id="rId38"/>
    <p:sldId id="318" r:id="rId39"/>
    <p:sldId id="319" r:id="rId40"/>
    <p:sldId id="323" r:id="rId41"/>
    <p:sldId id="291" r:id="rId42"/>
    <p:sldId id="320" r:id="rId43"/>
    <p:sldId id="302" r:id="rId44"/>
    <p:sldId id="280" r:id="rId45"/>
    <p:sldId id="294" r:id="rId46"/>
    <p:sldId id="266" r:id="rId47"/>
    <p:sldId id="295" r:id="rId48"/>
    <p:sldId id="299" r:id="rId49"/>
    <p:sldId id="274" r:id="rId50"/>
    <p:sldId id="27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2735D"/>
    <a:srgbClr val="FF3300"/>
    <a:srgbClr val="50805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5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23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7F3AD-764E-4988-9D5F-799B8EEB48B2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417B7-E2FC-447B-BB31-82C009A36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17B7-E2FC-447B-BB31-82C009A36BC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17B7-E2FC-447B-BB31-82C009A36BC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17B7-E2FC-447B-BB31-82C009A36BC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17B7-E2FC-447B-BB31-82C009A36BC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17B7-E2FC-447B-BB31-82C009A36BC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17B7-E2FC-447B-BB31-82C009A36BC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17B7-E2FC-447B-BB31-82C009A36BC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17B7-E2FC-447B-BB31-82C009A36BC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17B7-E2FC-447B-BB31-82C009A36BC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17B7-E2FC-447B-BB31-82C009A36BC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17B7-E2FC-447B-BB31-82C009A36BC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17B7-E2FC-447B-BB31-82C009A36BC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17B7-E2FC-447B-BB31-82C009A36BC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17B7-E2FC-447B-BB31-82C009A36BC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17B7-E2FC-447B-BB31-82C009A36BC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17B7-E2FC-447B-BB31-82C009A36BC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17B7-E2FC-447B-BB31-82C009A36BC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17B7-E2FC-447B-BB31-82C009A36BC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17B7-E2FC-447B-BB31-82C009A36BC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17B7-E2FC-447B-BB31-82C009A36BC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17B7-E2FC-447B-BB31-82C009A36BC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17B7-E2FC-447B-BB31-82C009A36BC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17B7-E2FC-447B-BB31-82C009A36BC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17B7-E2FC-447B-BB31-82C009A36BC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17B7-E2FC-447B-BB31-82C009A36BC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17B7-E2FC-447B-BB31-82C009A36BC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891B-BDBA-4741-B1E3-5B3E439772CC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C7D9-D9BF-4714-B8E8-1E7E51BE4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891B-BDBA-4741-B1E3-5B3E439772CC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C7D9-D9BF-4714-B8E8-1E7E51BE4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891B-BDBA-4741-B1E3-5B3E439772CC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C7D9-D9BF-4714-B8E8-1E7E51BE4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891B-BDBA-4741-B1E3-5B3E439772CC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C7D9-D9BF-4714-B8E8-1E7E51BE4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891B-BDBA-4741-B1E3-5B3E439772CC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C7D9-D9BF-4714-B8E8-1E7E51BE4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891B-BDBA-4741-B1E3-5B3E439772CC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C7D9-D9BF-4714-B8E8-1E7E51BE4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891B-BDBA-4741-B1E3-5B3E439772CC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C7D9-D9BF-4714-B8E8-1E7E51BE4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891B-BDBA-4741-B1E3-5B3E439772CC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C7D9-D9BF-4714-B8E8-1E7E51BE4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891B-BDBA-4741-B1E3-5B3E439772CC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C7D9-D9BF-4714-B8E8-1E7E51BE4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891B-BDBA-4741-B1E3-5B3E439772CC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C7D9-D9BF-4714-B8E8-1E7E51BE4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891B-BDBA-4741-B1E3-5B3E439772CC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AC7D9-D9BF-4714-B8E8-1E7E51BE4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4891B-BDBA-4741-B1E3-5B3E439772CC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AC7D9-D9BF-4714-B8E8-1E7E51BE4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p\Documents\Annie's Sermon Notes\連於元首基督\pi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83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458200" cy="2133600"/>
          </a:xfrm>
        </p:spPr>
        <p:txBody>
          <a:bodyPr>
            <a:no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連於元首基督</a:t>
            </a:r>
            <a:r>
              <a:rPr lang="en-US" altLang="zh-TW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住在基督裡</a:t>
            </a:r>
            <a:r>
              <a:rPr lang="en-US" altLang="zh-TW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7200" b="1" dirty="0" smtClean="0">
                <a:solidFill>
                  <a:schemeClr val="bg1"/>
                </a:solidFill>
                <a:ea typeface="微軟正黑體" pitchFamily="34" charset="-120"/>
              </a:rPr>
              <a:t>Abide in God’s Love</a:t>
            </a:r>
            <a:r>
              <a:rPr lang="en-US" altLang="zh-TW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sz="6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29200"/>
            <a:ext cx="6400800" cy="8382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裴賀安慈師母</a:t>
            </a:r>
            <a:endParaRPr 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1).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立約的愛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itchFamily="34" charset="-120"/>
              </a:rPr>
              <a:t> </a:t>
            </a:r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itchFamily="34" charset="-120"/>
              </a:rPr>
              <a:t>Covenantal Love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altLang="zh-TW" sz="4000" b="1" dirty="0" err="1" smtClean="0">
                <a:latin typeface="微軟正黑體" pitchFamily="34" charset="-120"/>
                <a:ea typeface="微軟正黑體" pitchFamily="34" charset="-120"/>
              </a:rPr>
              <a:t>Psa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 63:3  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因</a:t>
            </a:r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你的慈愛比生命更好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，我的嘴唇要頌讚你。 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sz="4000" dirty="0" smtClean="0"/>
              <a:t>Because 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lovingkindness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better than life,</a:t>
            </a:r>
            <a:r>
              <a:rPr lang="en-US" sz="4000" i="1" dirty="0" smtClean="0"/>
              <a:t> my lips shall praise thee. </a:t>
            </a:r>
          </a:p>
          <a:p>
            <a:pPr marL="514350" indent="-514350">
              <a:buNone/>
            </a:pPr>
            <a:endParaRPr lang="zh-TW" altLang="en-US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marL="514350" indent="-514350">
              <a:buNone/>
            </a:pP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1).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立約的愛 </a:t>
            </a:r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Covenantal Love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endParaRPr lang="zh-TW" altLang="en-US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900" b="1" dirty="0" smtClean="0"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lang="zh-TW" altLang="en-US" sz="3900" b="1" dirty="0" smtClean="0">
                <a:latin typeface="微軟正黑體" pitchFamily="34" charset="-120"/>
                <a:ea typeface="微軟正黑體" pitchFamily="34" charset="-120"/>
              </a:rPr>
              <a:t>大衛的例子</a:t>
            </a:r>
            <a:r>
              <a:rPr lang="en-US" altLang="zh-TW" sz="3900" b="1" dirty="0" smtClean="0">
                <a:latin typeface="微軟正黑體" pitchFamily="34" charset="-120"/>
                <a:ea typeface="微軟正黑體" pitchFamily="34" charset="-120"/>
              </a:rPr>
              <a:t>(2Sa 24:14)  </a:t>
            </a:r>
            <a:r>
              <a:rPr lang="zh-TW" altLang="en-US" sz="3900" b="1" dirty="0" smtClean="0">
                <a:latin typeface="微軟正黑體" pitchFamily="34" charset="-120"/>
                <a:ea typeface="微軟正黑體" pitchFamily="34" charset="-120"/>
              </a:rPr>
              <a:t>大衛對迦得說：「我甚為難！我願落在耶和華的手裡，</a:t>
            </a:r>
            <a:r>
              <a:rPr lang="zh-TW" altLang="en-US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因為他有豐盛的憐憫</a:t>
            </a:r>
            <a:r>
              <a:rPr lang="zh-TW" altLang="en-US" sz="3900" b="1" dirty="0" smtClean="0">
                <a:latin typeface="微軟正黑體" pitchFamily="34" charset="-120"/>
                <a:ea typeface="微軟正黑體" pitchFamily="34" charset="-120"/>
              </a:rPr>
              <a:t>。我不願落在人的手裡。」</a:t>
            </a:r>
            <a:endParaRPr lang="en-US" altLang="zh-TW" sz="39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ctr">
              <a:buNone/>
            </a:pPr>
            <a:r>
              <a:rPr lang="en-US" altLang="zh-TW" sz="3900" b="1" dirty="0" smtClean="0">
                <a:latin typeface="+mj-lt"/>
                <a:ea typeface="微軟正黑體" pitchFamily="34" charset="-120"/>
              </a:rPr>
              <a:t>David’s Example –</a:t>
            </a:r>
            <a:r>
              <a:rPr lang="zh-TW" altLang="en-US" sz="3900" b="1" dirty="0" smtClean="0">
                <a:latin typeface="+mj-lt"/>
                <a:ea typeface="微軟正黑體" pitchFamily="34" charset="-120"/>
              </a:rPr>
              <a:t> </a:t>
            </a:r>
            <a:endParaRPr lang="en-US" altLang="zh-TW" sz="3900" b="1" dirty="0" smtClean="0">
              <a:latin typeface="+mj-lt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sz="4000" b="1" dirty="0" smtClean="0"/>
              <a:t>And David said unto Gad, I am in a great strait: let us fall now into the hand of the LORD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for his mercies 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great</a:t>
            </a:r>
            <a:r>
              <a:rPr lang="en-US" sz="4000" b="1" i="1" dirty="0" smtClean="0"/>
              <a:t>: and let me not fall into the hand of man. </a:t>
            </a:r>
          </a:p>
          <a:p>
            <a:pPr marL="514350" indent="-514350">
              <a:buNone/>
            </a:pPr>
            <a:endParaRPr lang="zh-TW" altLang="en-US" sz="3900" b="1" dirty="0" smtClean="0">
              <a:latin typeface="+mj-lt"/>
              <a:ea typeface="微軟正黑體" pitchFamily="34" charset="-120"/>
            </a:endParaRPr>
          </a:p>
          <a:p>
            <a:pPr marL="514350" indent="-514350">
              <a:buNone/>
            </a:pPr>
            <a:endParaRPr lang="zh-TW" altLang="en-US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91600" cy="6324600"/>
          </a:xfrm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1).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立約的愛 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守約的上帝</a:t>
            </a:r>
            <a:endParaRPr lang="en-US" altLang="zh-TW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ctr">
              <a:buNone/>
            </a:pP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itchFamily="34" charset="-120"/>
              </a:rPr>
              <a:t>God keeps His covenants</a:t>
            </a:r>
          </a:p>
          <a:p>
            <a:pPr>
              <a:buNone/>
            </a:pPr>
            <a:r>
              <a:rPr lang="en-US" altLang="zh-TW" sz="3600" b="1" dirty="0" err="1" smtClean="0">
                <a:latin typeface="微軟正黑體" pitchFamily="34" charset="-120"/>
                <a:ea typeface="微軟正黑體" pitchFamily="34" charset="-120"/>
              </a:rPr>
              <a:t>Deu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 7:9 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所以，你要知道耶和華你的神，他是神，是信實的神；向愛他、守他誡命的人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守約，施慈愛，直到千代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；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b="1" dirty="0" smtClean="0"/>
              <a:t>Know therefore that the LORD thy God, he </a:t>
            </a:r>
            <a:r>
              <a:rPr lang="en-US" b="1" i="1" dirty="0" smtClean="0"/>
              <a:t>is God, the faithful God, which </a:t>
            </a:r>
            <a:r>
              <a:rPr lang="en-US" b="1" i="1" dirty="0" err="1" smtClean="0"/>
              <a:t>keepeth</a:t>
            </a:r>
            <a:r>
              <a:rPr lang="en-US" b="1" i="1" dirty="0" smtClean="0"/>
              <a:t> covenant and mercy with them that love him and keep his commandments to a thousand generations; </a:t>
            </a:r>
          </a:p>
          <a:p>
            <a:pPr>
              <a:buNone/>
            </a:pP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2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endParaRPr lang="en-US" altLang="zh-TW" sz="26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868362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1).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立約的愛 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守約的上帝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God keeps His covenants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2Ch 6:14 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說：「耶和華以色列的神啊，天上地下沒有神可比你的！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你向那盡心行在你面前的僕人守約施慈愛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； </a:t>
            </a:r>
          </a:p>
          <a:p>
            <a:pPr>
              <a:buNone/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2Ch 6:15  …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你親口應許，親手成就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，正如今日一樣。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b="1" dirty="0" smtClean="0"/>
              <a:t>And said, O LORD God of Israel, </a:t>
            </a:r>
            <a:r>
              <a:rPr lang="en-US" b="1" i="1" dirty="0" smtClean="0"/>
              <a:t>there is no God like You in the heaven, nor in the earth; which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keeps covenant</a:t>
            </a:r>
            <a:r>
              <a:rPr lang="en-US" b="1" i="1" dirty="0" smtClean="0"/>
              <a:t>, and shows mercy unto Your servants…</a:t>
            </a:r>
            <a:r>
              <a:rPr lang="en-US" b="1" dirty="0" smtClean="0"/>
              <a:t> that which You have promised </a:t>
            </a:r>
            <a:r>
              <a:rPr lang="en-US" altLang="zh-TW" b="1" dirty="0" smtClean="0"/>
              <a:t>…</a:t>
            </a:r>
            <a:r>
              <a:rPr lang="en-US" b="1" dirty="0" smtClean="0"/>
              <a:t>and has fulfilled </a:t>
            </a:r>
            <a:r>
              <a:rPr lang="en-US" b="1" i="1" dirty="0" smtClean="0"/>
              <a:t>it…</a:t>
            </a:r>
          </a:p>
          <a:p>
            <a:pPr>
              <a:buNone/>
            </a:pP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2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endParaRPr lang="en-US" altLang="zh-TW" sz="26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1).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立約的愛 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守約的上帝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God Keeps His Covenants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3600" b="1" u="sng" dirty="0" smtClean="0">
                <a:latin typeface="微軟正黑體" pitchFamily="34" charset="-120"/>
                <a:ea typeface="微軟正黑體" pitchFamily="34" charset="-120"/>
              </a:rPr>
              <a:t>耶穌與我們立約 </a:t>
            </a:r>
            <a:r>
              <a:rPr lang="en-US" altLang="zh-TW" sz="3600" b="1" u="sng" dirty="0" smtClean="0">
                <a:latin typeface="+mj-lt"/>
                <a:ea typeface="微軟正黑體" pitchFamily="34" charset="-120"/>
              </a:rPr>
              <a:t>Jesus made a covenant with us</a:t>
            </a:r>
            <a:r>
              <a:rPr lang="en-US" altLang="zh-TW" sz="3600" b="1" u="sng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buNone/>
            </a:pPr>
            <a:r>
              <a:rPr lang="en-US" altLang="zh-TW" b="1" dirty="0" err="1" smtClean="0">
                <a:latin typeface="微軟正黑體" pitchFamily="34" charset="-120"/>
                <a:ea typeface="微軟正黑體" pitchFamily="34" charset="-120"/>
              </a:rPr>
              <a:t>Luk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22:20 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飯後也照樣拿起杯來，說：「這杯是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用我血所立的新約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，是為你們流出來的。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3600" b="1" dirty="0" smtClean="0"/>
              <a:t>Likewise also the cup after supper, saying, This cup </a:t>
            </a:r>
            <a:r>
              <a:rPr lang="en-US" sz="3600" b="1" i="1" dirty="0" smtClean="0"/>
              <a:t>is the new testament in my blood, which is shed for you. </a:t>
            </a:r>
          </a:p>
          <a:p>
            <a:pPr>
              <a:buNone/>
            </a:pP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buNone/>
            </a:pPr>
            <a:endParaRPr lang="zh-TW" altLang="en-US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2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endParaRPr lang="en-US" altLang="zh-TW" sz="26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1).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立約的愛 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守約的上帝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God Keeps His Covenants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b="1" dirty="0" err="1" smtClean="0">
                <a:latin typeface="微軟正黑體" pitchFamily="34" charset="-120"/>
                <a:ea typeface="微軟正黑體" pitchFamily="34" charset="-120"/>
              </a:rPr>
              <a:t>Joh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10:28 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我又賜給他們永生；他們永不滅亡，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誰也不能從我手裡把他們奪去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 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b="1" dirty="0" smtClean="0"/>
              <a:t>And I give unto them eternal life; and they shall never perish, neither shall any </a:t>
            </a:r>
            <a:r>
              <a:rPr lang="en-US" b="1" i="1" dirty="0" smtClean="0"/>
              <a:t>man pluck them out of my hand.</a:t>
            </a:r>
            <a:r>
              <a:rPr lang="en-US" i="1" dirty="0" smtClean="0"/>
              <a:t> </a:t>
            </a:r>
          </a:p>
          <a:p>
            <a:pPr>
              <a:buNone/>
            </a:pPr>
            <a:r>
              <a:rPr lang="en-US" altLang="zh-TW" b="1" dirty="0" err="1" smtClean="0">
                <a:latin typeface="微軟正黑體" pitchFamily="34" charset="-120"/>
                <a:ea typeface="微軟正黑體" pitchFamily="34" charset="-120"/>
              </a:rPr>
              <a:t>Joh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10:29 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我父把羊賜給我，他比萬有都大，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誰也不能從我父手裡把他們奪去。 </a:t>
            </a:r>
            <a:endParaRPr lang="en-US" altLang="zh-TW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My Father, which gave </a:t>
            </a:r>
            <a:r>
              <a:rPr lang="en-US" b="1" i="1" dirty="0" smtClean="0"/>
              <a:t>them me, is greater than all; and no man is able to pluck them out of my Father's hand.</a:t>
            </a:r>
            <a:r>
              <a:rPr lang="en-US" i="1" dirty="0" smtClean="0"/>
              <a:t> </a:t>
            </a:r>
          </a:p>
          <a:p>
            <a:pPr>
              <a:buNone/>
            </a:pPr>
            <a:endParaRPr lang="zh-TW" alt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2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endParaRPr lang="en-US" altLang="zh-TW" sz="26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91600" cy="6324600"/>
          </a:xfrm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1).</a:t>
            </a: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立約的愛</a:t>
            </a:r>
            <a:r>
              <a:rPr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守約的上帝</a:t>
            </a:r>
            <a:endParaRPr lang="en-US" altLang="zh-TW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ctr">
              <a:buNone/>
            </a:pP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God keeps His covenant</a:t>
            </a:r>
          </a:p>
          <a:p>
            <a:pPr marL="514350" indent="-514350" algn="ctr">
              <a:buNone/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愛是凡事包容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凡事相信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ctr">
              <a:buNone/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凡事盼望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凡事忍耐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ctr">
              <a:buNone/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愛是永不止息</a:t>
            </a:r>
            <a:endParaRPr lang="en-US" altLang="zh-TW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ctr">
              <a:buNone/>
            </a:pPr>
            <a:r>
              <a:rPr lang="en-US" sz="4000" b="1" dirty="0" smtClean="0"/>
              <a:t>Love Bears all things, believes all things, hopes all things, endures all things.</a:t>
            </a:r>
          </a:p>
          <a:p>
            <a:pPr marL="514350" indent="-514350" algn="ctr">
              <a:buNone/>
            </a:pPr>
            <a:r>
              <a:rPr lang="en-US" sz="4000" b="1" dirty="0" smtClean="0"/>
              <a:t>Love never fails.</a:t>
            </a:r>
          </a:p>
          <a:p>
            <a:pPr marL="514350" indent="-514350" algn="ctr">
              <a:buNone/>
            </a:pPr>
            <a:r>
              <a:rPr lang="en-US" sz="4000" dirty="0" smtClean="0"/>
              <a:t> </a:t>
            </a:r>
          </a:p>
          <a:p>
            <a:pPr marL="514350" indent="-514350" algn="ctr">
              <a:buNone/>
            </a:pPr>
            <a:endParaRPr lang="zh-TW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2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endParaRPr lang="en-US" altLang="zh-TW" sz="26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1). 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立約的愛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守約的上帝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God Keeps His Covenants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愛裡沒有懼怕；愛既完全，就把懼怕除去。因為懼怕裡含著刑罰，懼怕的人在愛裡未得完全。 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約一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4:18)</a:t>
            </a:r>
            <a:endParaRPr lang="zh-TW" altLang="en-US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b="1" dirty="0" smtClean="0"/>
              <a:t>There is no fear in love; but perfect love casts out fear: because fear has torment. He that fears is not made perfect in love. </a:t>
            </a:r>
            <a:r>
              <a:rPr lang="en-US" altLang="zh-TW" sz="3600" b="1" dirty="0" smtClean="0"/>
              <a:t>(I</a:t>
            </a:r>
            <a:r>
              <a:rPr lang="zh-TW" altLang="en-US" sz="3600" b="1" dirty="0" smtClean="0"/>
              <a:t> </a:t>
            </a:r>
            <a:r>
              <a:rPr lang="en-US" altLang="zh-TW" sz="3600" b="1" dirty="0" smtClean="0"/>
              <a:t>John 4:18)</a:t>
            </a:r>
            <a:endParaRPr lang="en-US" sz="3600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86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我們對上帝立約的愛的回應</a:t>
            </a:r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algn="ctr">
              <a:buNone/>
            </a:pPr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itchFamily="34" charset="-120"/>
              </a:rPr>
              <a:t>Our response to God’s covenantal love:</a:t>
            </a:r>
          </a:p>
          <a:p>
            <a:pPr algn="ctr">
              <a:buNone/>
            </a:pP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進入與祂立約的關係 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en-US" altLang="zh-TW" sz="4200" b="1" dirty="0" smtClean="0">
                <a:latin typeface="Calibri" pitchFamily="34" charset="0"/>
                <a:ea typeface="微軟正黑體" pitchFamily="34" charset="-120"/>
              </a:rPr>
              <a:t>Enter into covenant relationship with God</a:t>
            </a:r>
          </a:p>
          <a:p>
            <a:pPr algn="ctr">
              <a:buNone/>
            </a:pP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信任祂的應許 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en-US" altLang="zh-TW" sz="4400" b="1" dirty="0" smtClean="0">
                <a:ea typeface="微軟正黑體" pitchFamily="34" charset="-120"/>
              </a:rPr>
              <a:t>Trust in His promises</a:t>
            </a:r>
          </a:p>
          <a:p>
            <a:pPr algn="ctr">
              <a:buNone/>
            </a:pP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除去所有懼怕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接受祂的慈愛 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en-US" altLang="zh-TW" sz="4400" b="1" dirty="0" smtClean="0">
                <a:latin typeface="+mj-lt"/>
                <a:ea typeface="微軟正黑體" pitchFamily="34" charset="-120"/>
              </a:rPr>
              <a:t>Cast out all fears, accept His love</a:t>
            </a:r>
          </a:p>
          <a:p>
            <a:pPr algn="ctr">
              <a:buNone/>
            </a:pP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依靠祂的信實 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en-US" altLang="zh-TW" sz="4400" b="1" dirty="0" smtClean="0">
                <a:latin typeface="+mj-lt"/>
                <a:ea typeface="微軟正黑體" pitchFamily="34" charset="-120"/>
              </a:rPr>
              <a:t>Rely on His faithfulness</a:t>
            </a:r>
            <a:endParaRPr lang="en-US" altLang="zh-TW" sz="4000" b="1" dirty="0" smtClean="0">
              <a:latin typeface="+mj-lt"/>
              <a:ea typeface="微軟正黑體" pitchFamily="34" charset="-120"/>
            </a:endParaRPr>
          </a:p>
          <a:p>
            <a:pPr algn="ctr">
              <a:buNone/>
            </a:pPr>
            <a:endParaRPr 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上帝的愛的特質</a:t>
            </a:r>
            <a:r>
              <a:rPr lang="en-US" altLang="zh-TW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Unique Characteristics of God’s Love</a:t>
            </a:r>
            <a:r>
              <a:rPr lang="en-US" altLang="zh-TW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None/>
            </a:pPr>
            <a:r>
              <a:rPr lang="en-US" altLang="zh-TW" sz="6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2).</a:t>
            </a:r>
            <a:r>
              <a:rPr lang="zh-TW" altLang="en-US" sz="6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救贖的愛 </a:t>
            </a:r>
            <a:r>
              <a:rPr lang="en-US" altLang="zh-TW" sz="6500" b="1" dirty="0" smtClean="0"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sz="6500" b="1" dirty="0" smtClean="0">
                <a:latin typeface="微軟正黑體" pitchFamily="34" charset="-120"/>
                <a:ea typeface="微軟正黑體" pitchFamily="34" charset="-120"/>
              </a:rPr>
              <a:t>恩慈</a:t>
            </a:r>
            <a:r>
              <a:rPr lang="en-US" altLang="zh-TW" sz="65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6500" b="1" dirty="0" smtClean="0">
                <a:latin typeface="微軟正黑體" pitchFamily="34" charset="-120"/>
                <a:ea typeface="微軟正黑體" pitchFamily="34" charset="-120"/>
              </a:rPr>
              <a:t> 憐憫</a:t>
            </a:r>
            <a:r>
              <a:rPr lang="en-US" altLang="zh-TW" sz="65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6500" b="1" dirty="0" smtClean="0">
                <a:latin typeface="微軟正黑體" pitchFamily="34" charset="-120"/>
                <a:ea typeface="微軟正黑體" pitchFamily="34" charset="-120"/>
              </a:rPr>
              <a:t> 犧牲</a:t>
            </a:r>
            <a:r>
              <a:rPr lang="en-US" altLang="zh-TW" sz="65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6500" b="1" dirty="0" smtClean="0">
                <a:latin typeface="微軟正黑體" pitchFamily="34" charset="-120"/>
                <a:ea typeface="微軟正黑體" pitchFamily="34" charset="-120"/>
              </a:rPr>
              <a:t> 挽回</a:t>
            </a:r>
            <a:endParaRPr lang="en-US" altLang="zh-TW" sz="65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altLang="zh-TW" sz="6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Redeeming Love </a:t>
            </a:r>
            <a:r>
              <a:rPr lang="en-US" altLang="zh-TW" sz="6500" b="1" dirty="0" smtClean="0">
                <a:latin typeface="微軟正黑體" pitchFamily="34" charset="-120"/>
                <a:ea typeface="微軟正黑體" pitchFamily="34" charset="-120"/>
              </a:rPr>
              <a:t>– full of grace, mercy, sacrifice, redemption</a:t>
            </a:r>
            <a:r>
              <a:rPr lang="zh-TW" altLang="en-US" sz="65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65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65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6500" b="1" dirty="0" err="1" smtClean="0">
                <a:latin typeface="微軟正黑體" pitchFamily="34" charset="-120"/>
                <a:ea typeface="微軟正黑體" pitchFamily="34" charset="-120"/>
              </a:rPr>
              <a:t>Psa</a:t>
            </a:r>
            <a:r>
              <a:rPr lang="en-US" altLang="zh-TW" sz="6500" b="1" dirty="0" smtClean="0">
                <a:latin typeface="微軟正黑體" pitchFamily="34" charset="-120"/>
                <a:ea typeface="微軟正黑體" pitchFamily="34" charset="-120"/>
              </a:rPr>
              <a:t> 103:8  </a:t>
            </a:r>
            <a:r>
              <a:rPr lang="zh-TW" altLang="en-US" sz="6500" b="1" dirty="0" smtClean="0">
                <a:latin typeface="微軟正黑體" pitchFamily="34" charset="-120"/>
                <a:ea typeface="微軟正黑體" pitchFamily="34" charset="-120"/>
              </a:rPr>
              <a:t>耶和華有憐憫，有恩典，不輕易發怒，且有豐盛的慈愛。 </a:t>
            </a:r>
          </a:p>
          <a:p>
            <a:pPr marL="514350" indent="-514350">
              <a:buNone/>
            </a:pPr>
            <a:r>
              <a:rPr lang="en-US" sz="5800" b="1" dirty="0" smtClean="0"/>
              <a:t>The LORD </a:t>
            </a:r>
            <a:r>
              <a:rPr lang="en-US" sz="5800" b="1" i="1" dirty="0" smtClean="0"/>
              <a:t>is merciful and gracious, slow to anger, and plenteous in mercy. </a:t>
            </a:r>
          </a:p>
          <a:p>
            <a:pPr marL="514350" indent="-514350">
              <a:buNone/>
            </a:pP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經文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約翰福音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John 15:9-10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sz="4000" b="1" dirty="0" err="1">
                <a:latin typeface="微軟正黑體" pitchFamily="34" charset="-120"/>
                <a:ea typeface="微軟正黑體" pitchFamily="34" charset="-120"/>
              </a:rPr>
              <a:t>Joh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 15:9  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我愛你們，</a:t>
            </a: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正如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父愛我一樣；</a:t>
            </a: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你們要</a:t>
            </a: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常</a:t>
            </a:r>
            <a:r>
              <a:rPr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住</a:t>
            </a:r>
            <a:r>
              <a:rPr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我的愛裡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4800" dirty="0" smtClean="0"/>
              <a:t>As the Father has loved me, so have I loved you: continue ye in my love.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FontTx/>
              <a:buChar char="-"/>
            </a:pPr>
            <a:r>
              <a:rPr lang="zh-TW" alt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愛的實質</a:t>
            </a:r>
            <a:endParaRPr lang="en-US" altLang="zh-TW" sz="4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buFontTx/>
              <a:buChar char="-"/>
            </a:pPr>
            <a:r>
              <a:rPr lang="en-US" altLang="zh-TW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Essence of Love</a:t>
            </a:r>
          </a:p>
          <a:p>
            <a:pPr algn="ctr">
              <a:buFontTx/>
              <a:buChar char="-"/>
            </a:pPr>
            <a:endParaRPr lang="en-US" altLang="zh-TW" sz="4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buFontTx/>
              <a:buChar char="-"/>
            </a:pPr>
            <a:endParaRPr lang="en-US" altLang="zh-TW" sz="4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buFontTx/>
              <a:buChar char="-"/>
            </a:pPr>
            <a:endParaRPr lang="en-US" altLang="zh-TW" sz="4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buFontTx/>
              <a:buChar char="-"/>
            </a:pPr>
            <a:endParaRPr lang="zh-TW" altLang="en-US" sz="4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2).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救贖的愛 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Redeeming Love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altLang="zh-TW" sz="12800" b="1" dirty="0" err="1" smtClean="0">
                <a:latin typeface="微軟正黑體" pitchFamily="34" charset="-120"/>
                <a:ea typeface="微軟正黑體" pitchFamily="34" charset="-120"/>
              </a:rPr>
              <a:t>Psa</a:t>
            </a:r>
            <a:r>
              <a:rPr lang="en-US" altLang="zh-TW" sz="12800" b="1" dirty="0" smtClean="0">
                <a:latin typeface="微軟正黑體" pitchFamily="34" charset="-120"/>
                <a:ea typeface="微軟正黑體" pitchFamily="34" charset="-120"/>
              </a:rPr>
              <a:t> 103:9  </a:t>
            </a:r>
            <a:r>
              <a:rPr lang="zh-TW" altLang="en-US" sz="12800" b="1" dirty="0" smtClean="0">
                <a:latin typeface="微軟正黑體" pitchFamily="34" charset="-120"/>
                <a:ea typeface="微軟正黑體" pitchFamily="34" charset="-120"/>
              </a:rPr>
              <a:t>他不長久責備，也不永遠懷怒。 </a:t>
            </a:r>
            <a:endParaRPr lang="en-US" altLang="zh-TW" sz="1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12800" b="1" dirty="0" smtClean="0"/>
              <a:t>He will not always chide: neither will he keep </a:t>
            </a:r>
            <a:r>
              <a:rPr lang="en-US" sz="12800" b="1" i="1" dirty="0" smtClean="0"/>
              <a:t>his anger for ever.</a:t>
            </a:r>
            <a:r>
              <a:rPr lang="en-US" sz="12800" i="1" dirty="0" smtClean="0"/>
              <a:t> </a:t>
            </a:r>
          </a:p>
          <a:p>
            <a:pPr>
              <a:buNone/>
            </a:pPr>
            <a:endParaRPr lang="zh-TW" altLang="en-US" sz="1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12800" b="1" dirty="0" err="1" smtClean="0">
                <a:latin typeface="微軟正黑體" pitchFamily="34" charset="-120"/>
                <a:ea typeface="微軟正黑體" pitchFamily="34" charset="-120"/>
              </a:rPr>
              <a:t>Psa</a:t>
            </a:r>
            <a:r>
              <a:rPr lang="en-US" altLang="zh-TW" sz="12800" b="1" dirty="0" smtClean="0">
                <a:latin typeface="微軟正黑體" pitchFamily="34" charset="-120"/>
                <a:ea typeface="微軟正黑體" pitchFamily="34" charset="-120"/>
              </a:rPr>
              <a:t> 103:10  </a:t>
            </a:r>
            <a:r>
              <a:rPr lang="zh-TW" altLang="en-US" sz="1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他沒有按我們的罪過待我們，也沒有照我們的罪孽報應我們。</a:t>
            </a:r>
            <a:endParaRPr lang="en-US" altLang="zh-TW" sz="1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12800" b="1" dirty="0" smtClean="0"/>
              <a:t>He has not dealt with us after our sins; nor rewarded us according to our iniquities.</a:t>
            </a:r>
            <a:r>
              <a:rPr lang="en-US" sz="12800" dirty="0" smtClean="0"/>
              <a:t> </a:t>
            </a:r>
          </a:p>
          <a:p>
            <a:pPr>
              <a:buNone/>
            </a:pPr>
            <a:r>
              <a:rPr lang="zh-TW" altLang="en-US" sz="65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65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endParaRPr lang="en-US" altLang="zh-TW" sz="5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en-US" altLang="zh-TW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lang="zh-TW" altLang="en-US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不計算人的惡</a:t>
            </a:r>
            <a:r>
              <a:rPr lang="en-US" altLang="zh-TW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不求自己的益處 </a:t>
            </a:r>
            <a:r>
              <a:rPr lang="en-US" altLang="zh-TW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endParaRPr lang="en-US" altLang="zh-TW" sz="7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en-US" sz="12800" b="1" dirty="0" smtClean="0"/>
              <a:t>Love thinks no evil, seeks not her own</a:t>
            </a:r>
          </a:p>
          <a:p>
            <a:pPr algn="ctr">
              <a:buNone/>
            </a:pPr>
            <a:endParaRPr lang="zh-TW" altLang="en-US" sz="7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marL="514350" indent="-514350">
              <a:buNone/>
            </a:pP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2). </a:t>
            </a:r>
            <a:r>
              <a:rPr lang="zh-TW" altLang="en-US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救贖的愛 </a:t>
            </a:r>
            <a:r>
              <a:rPr lang="en-US" altLang="zh-TW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Redeeming Love</a:t>
            </a:r>
            <a:br>
              <a:rPr lang="en-US" altLang="zh-TW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Isa 53:10  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耶和華卻定意（或作：喜悅）將他壓傷，使他受痛苦。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耶和華以他為贖罪祭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（或作：他獻本身為贖罪祭）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…..</a:t>
            </a:r>
          </a:p>
          <a:p>
            <a:pPr>
              <a:buNone/>
            </a:pPr>
            <a:r>
              <a:rPr lang="en-US" sz="4400" b="1" dirty="0" smtClean="0"/>
              <a:t>Yet it pleased the LORD to bruise him; he has put </a:t>
            </a:r>
            <a:r>
              <a:rPr lang="en-US" sz="4400" b="1" i="1" dirty="0" smtClean="0"/>
              <a:t>him to grief: when </a:t>
            </a:r>
            <a:r>
              <a:rPr lang="en-US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shall make his soul an offering for sin</a:t>
            </a:r>
            <a:r>
              <a:rPr lang="en-US" sz="4400" b="1" i="1" dirty="0" smtClean="0"/>
              <a:t>,</a:t>
            </a:r>
          </a:p>
          <a:p>
            <a:pPr>
              <a:buNone/>
            </a:pP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868362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2).</a:t>
            </a:r>
            <a:r>
              <a:rPr lang="zh-TW" alt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救贖的愛 </a:t>
            </a:r>
            <a:r>
              <a:rPr lang="en-US" altLang="zh-TW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Redeeming Love</a:t>
            </a:r>
            <a:r>
              <a:rPr lang="en-US" altLang="zh-TW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zh-TW" sz="3600" b="1" dirty="0" err="1" smtClean="0">
                <a:latin typeface="微軟正黑體" pitchFamily="34" charset="-120"/>
                <a:ea typeface="微軟正黑體" pitchFamily="34" charset="-120"/>
              </a:rPr>
              <a:t>Joh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 3:16  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神愛世人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甚至將他的獨生子賜給他們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，叫一切信他的，不至滅亡，反得永生。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sz="3600" b="1" dirty="0" smtClean="0"/>
              <a:t>For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so loved the world, that he gave his only begotten Son</a:t>
            </a:r>
            <a:r>
              <a:rPr lang="en-US" sz="3600" b="1" dirty="0" smtClean="0"/>
              <a:t>, that whosoever believeth in him should not perish, but have everlasting life. </a:t>
            </a:r>
          </a:p>
          <a:p>
            <a:pPr marL="514350" indent="-514350">
              <a:buNone/>
            </a:pPr>
            <a:endParaRPr lang="zh-TW" altLang="en-US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868362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2).</a:t>
            </a:r>
            <a:r>
              <a:rPr lang="zh-TW" alt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救贖的愛 </a:t>
            </a:r>
            <a:r>
              <a:rPr lang="en-US" altLang="zh-TW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Redeeming Love</a:t>
            </a:r>
            <a:r>
              <a:rPr lang="en-US" altLang="zh-TW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Rom 5:8  </a:t>
            </a: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惟有基督在我們還作罪人的時候為我們死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神的愛就在此向我們顯明了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sz="4000" b="1" dirty="0" smtClean="0"/>
              <a:t>But God commends his love toward us, in that,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we were yet sinners, Christ died for us. </a:t>
            </a:r>
          </a:p>
          <a:p>
            <a:pPr marL="514350" indent="-514350">
              <a:buNone/>
            </a:pPr>
            <a:endParaRPr lang="zh-TW" altLang="en-US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endParaRPr lang="zh-TW" altLang="en-US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p\Documents\Annie's Sermon Notes\連於元首基督\Abide in God's Love\pi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57" y="1295400"/>
            <a:ext cx="8980714" cy="556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2). </a:t>
            </a:r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救贖的愛 </a:t>
            </a:r>
            <a:r>
              <a:rPr lang="en-US" altLang="zh-TW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Redeeming Love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5257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我們對上帝救贖的愛的回應</a:t>
            </a:r>
            <a:r>
              <a:rPr lang="en-US" altLang="zh-TW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algn="ctr">
              <a:buNone/>
            </a:pPr>
            <a:r>
              <a:rPr lang="en-US" altLang="zh-TW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itchFamily="34" charset="-120"/>
              </a:rPr>
              <a:t>Our response to God’s redeeming love:</a:t>
            </a:r>
          </a:p>
          <a:p>
            <a:pPr algn="ctr">
              <a:buNone/>
            </a:pPr>
            <a:r>
              <a:rPr lang="en-US" altLang="zh-TW" sz="4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TW" altLang="en-US" sz="4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接受耶穌的救贖</a:t>
            </a:r>
            <a:endParaRPr lang="en-US" altLang="zh-TW" sz="44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en-US" altLang="zh-TW" sz="4400" b="1" dirty="0" smtClean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Accepts Jesus’ redemption</a:t>
            </a:r>
          </a:p>
          <a:p>
            <a:pPr algn="ctr">
              <a:buNone/>
            </a:pPr>
            <a:r>
              <a:rPr lang="en-US" altLang="zh-TW" sz="4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TW" altLang="en-US" sz="4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悔改自己的罪行</a:t>
            </a:r>
            <a:r>
              <a:rPr lang="en-US" altLang="zh-TW" sz="4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罪性</a:t>
            </a:r>
            <a:endParaRPr lang="en-US" altLang="zh-TW" sz="44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en-US" altLang="zh-TW" sz="4400" b="1" dirty="0" smtClean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Repent of our sins and sin nature</a:t>
            </a:r>
          </a:p>
          <a:p>
            <a:pPr algn="ctr">
              <a:buNone/>
            </a:pPr>
            <a:r>
              <a:rPr lang="en-US" altLang="zh-TW" sz="4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TW" altLang="en-US" sz="4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感恩祂的犧牲</a:t>
            </a:r>
            <a:endParaRPr lang="en-US" altLang="zh-TW" sz="44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en-US" altLang="zh-TW" sz="4400" b="1" dirty="0" smtClean="0">
                <a:solidFill>
                  <a:schemeClr val="bg1"/>
                </a:solidFill>
                <a:latin typeface="+mj-lt"/>
                <a:ea typeface="微軟正黑體" pitchFamily="34" charset="-120"/>
              </a:rPr>
              <a:t>Grateful to His sacrifice</a:t>
            </a:r>
          </a:p>
          <a:p>
            <a:pPr algn="ctr">
              <a:buNone/>
            </a:pPr>
            <a:endParaRPr lang="en-US" sz="4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868362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上帝的愛的特質</a:t>
            </a:r>
            <a:r>
              <a:rPr lang="en-US" altLang="zh-TW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Unique Characteristics of God’s Love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en-US" altLang="zh-TW" sz="1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3).</a:t>
            </a:r>
            <a:r>
              <a:rPr lang="zh-TW" altLang="en-US" sz="1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聖潔的愛 </a:t>
            </a:r>
            <a:r>
              <a:rPr lang="en-US" altLang="zh-TW" sz="12800" b="1" dirty="0" smtClean="0"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sz="12800" b="1" dirty="0" smtClean="0">
                <a:latin typeface="微軟正黑體" pitchFamily="34" charset="-120"/>
                <a:ea typeface="微軟正黑體" pitchFamily="34" charset="-120"/>
              </a:rPr>
              <a:t>忌邪</a:t>
            </a:r>
            <a:r>
              <a:rPr lang="en-US" altLang="zh-TW" sz="128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12800" b="1" dirty="0" smtClean="0">
                <a:latin typeface="微軟正黑體" pitchFamily="34" charset="-120"/>
                <a:ea typeface="微軟正黑體" pitchFamily="34" charset="-120"/>
              </a:rPr>
              <a:t>誠實</a:t>
            </a:r>
            <a:r>
              <a:rPr lang="en-US" altLang="zh-TW" sz="128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12800" b="1" dirty="0" smtClean="0">
                <a:latin typeface="微軟正黑體" pitchFamily="34" charset="-120"/>
                <a:ea typeface="微軟正黑體" pitchFamily="34" charset="-120"/>
              </a:rPr>
              <a:t>管教 </a:t>
            </a:r>
            <a:endParaRPr lang="en-US" altLang="zh-TW" sz="1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altLang="zh-TW" sz="1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Holy Love- </a:t>
            </a:r>
            <a:r>
              <a:rPr lang="en-US" altLang="zh-TW" sz="12800" b="1" dirty="0" smtClean="0">
                <a:latin typeface="微軟正黑體" pitchFamily="34" charset="-120"/>
                <a:ea typeface="微軟正黑體" pitchFamily="34" charset="-120"/>
              </a:rPr>
              <a:t>jealous, honest, discipline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14400" b="1" dirty="0" err="1" smtClean="0">
                <a:latin typeface="微軟正黑體" pitchFamily="34" charset="-120"/>
                <a:ea typeface="微軟正黑體" pitchFamily="34" charset="-120"/>
              </a:rPr>
              <a:t>Exo</a:t>
            </a:r>
            <a:r>
              <a:rPr lang="en-US" altLang="zh-TW" sz="14400" b="1" dirty="0" smtClean="0">
                <a:latin typeface="微軟正黑體" pitchFamily="34" charset="-120"/>
                <a:ea typeface="微軟正黑體" pitchFamily="34" charset="-120"/>
              </a:rPr>
              <a:t> 20:4  </a:t>
            </a:r>
            <a:r>
              <a:rPr lang="zh-TW" altLang="en-US" sz="14400" b="1" dirty="0" smtClean="0">
                <a:latin typeface="微軟正黑體" pitchFamily="34" charset="-120"/>
                <a:ea typeface="微軟正黑體" pitchFamily="34" charset="-120"/>
              </a:rPr>
              <a:t>「不可為自己雕刻偶像，也不可做什麼形像彷彿上天、下地，和地底下、水中的百物。 </a:t>
            </a:r>
          </a:p>
          <a:p>
            <a:pPr>
              <a:buNone/>
            </a:pPr>
            <a:r>
              <a:rPr lang="en-US" sz="14400" b="1" dirty="0" smtClean="0"/>
              <a:t>Thou </a:t>
            </a:r>
            <a:r>
              <a:rPr lang="en-US" sz="14400" b="1" dirty="0" err="1" smtClean="0"/>
              <a:t>shalt</a:t>
            </a:r>
            <a:r>
              <a:rPr lang="en-US" sz="14400" b="1" dirty="0" smtClean="0"/>
              <a:t> not make unto thee any graven image, or any likeness </a:t>
            </a:r>
            <a:r>
              <a:rPr lang="en-US" sz="14400" b="1" i="1" dirty="0" smtClean="0"/>
              <a:t>of any thing that is in heaven above, or that is in the earth beneath, or that is in the water under the earth: </a:t>
            </a:r>
          </a:p>
          <a:p>
            <a:pPr>
              <a:buNone/>
            </a:pP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868362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3).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聖潔的愛 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Holy Love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TW" sz="4400" b="1" dirty="0" err="1" smtClean="0">
                <a:latin typeface="微軟正黑體" pitchFamily="34" charset="-120"/>
                <a:ea typeface="微軟正黑體" pitchFamily="34" charset="-120"/>
              </a:rPr>
              <a:t>Exo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 20:5  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不可跪拜那些像，也不可事奉他，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因為我耶和華你的神是忌邪的神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4600" b="1" dirty="0" smtClean="0"/>
              <a:t>Thou </a:t>
            </a:r>
            <a:r>
              <a:rPr lang="en-US" sz="4600" b="1" dirty="0" err="1" smtClean="0"/>
              <a:t>shalt</a:t>
            </a:r>
            <a:r>
              <a:rPr lang="en-US" sz="4600" b="1" dirty="0" smtClean="0"/>
              <a:t> not bow down thyself to them, nor serve them: for I the LORD thy God </a:t>
            </a:r>
            <a:r>
              <a:rPr lang="en-US" sz="4600" b="1" i="1" dirty="0" smtClean="0"/>
              <a:t>am a jealous God…</a:t>
            </a:r>
          </a:p>
          <a:p>
            <a:pPr>
              <a:buNone/>
            </a:pPr>
            <a:endParaRPr lang="zh-TW" altLang="en-US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3).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聖潔的</a:t>
            </a:r>
            <a:r>
              <a:rPr lang="zh-TW" altLang="en-US" b="1" dirty="0" smtClean="0">
                <a:solidFill>
                  <a:srgbClr val="C00000"/>
                </a:solidFill>
                <a:ea typeface="微軟正黑體" pitchFamily="34" charset="-120"/>
              </a:rPr>
              <a:t>愛 </a:t>
            </a:r>
            <a:r>
              <a:rPr lang="en-US" altLang="zh-TW" b="1" dirty="0" smtClean="0">
                <a:solidFill>
                  <a:srgbClr val="C00000"/>
                </a:solidFill>
                <a:ea typeface="微軟正黑體" pitchFamily="34" charset="-120"/>
              </a:rPr>
              <a:t>Holy Love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zh-TW" sz="4400" b="1" dirty="0" err="1" smtClean="0">
                <a:latin typeface="微軟正黑體" pitchFamily="34" charset="-120"/>
                <a:ea typeface="微軟正黑體" pitchFamily="34" charset="-120"/>
              </a:rPr>
              <a:t>Exo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 34:14  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不可敬拜別神；因為耶和華是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忌邪的神，名為忌邪者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。 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申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5:9,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6:15)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sz="4400" dirty="0" smtClean="0"/>
              <a:t> </a:t>
            </a:r>
            <a:r>
              <a:rPr lang="en-US" sz="4400" b="1" dirty="0" smtClean="0"/>
              <a:t>For thou </a:t>
            </a:r>
            <a:r>
              <a:rPr lang="en-US" sz="4400" b="1" dirty="0" err="1" smtClean="0"/>
              <a:t>shalt</a:t>
            </a:r>
            <a:r>
              <a:rPr lang="en-US" sz="4400" b="1" dirty="0" smtClean="0"/>
              <a:t> worship no other god: 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LORD, whose name </a:t>
            </a:r>
            <a:r>
              <a:rPr lang="en-US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Jealous, is a jealous God: </a:t>
            </a:r>
          </a:p>
          <a:p>
            <a:pPr marL="514350" indent="-514350">
              <a:buNone/>
            </a:pP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3).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聖潔的愛 </a:t>
            </a:r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Holy Love</a:t>
            </a:r>
          </a:p>
          <a:p>
            <a:pPr>
              <a:buNone/>
            </a:pPr>
            <a:r>
              <a:rPr lang="en-US" altLang="zh-TW" sz="4400" b="1" dirty="0" err="1" smtClean="0">
                <a:latin typeface="微軟正黑體" pitchFamily="34" charset="-120"/>
                <a:ea typeface="微軟正黑體" pitchFamily="34" charset="-120"/>
              </a:rPr>
              <a:t>Deu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 18:9  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「你到了耶和華你神所賜之地，那些國民所行可憎惡的事，你不可學著行。 </a:t>
            </a:r>
          </a:p>
          <a:p>
            <a:pPr marL="514350" indent="-514350">
              <a:buNone/>
            </a:pPr>
            <a:r>
              <a:rPr lang="en-US" sz="4400" dirty="0" smtClean="0"/>
              <a:t>When you come into the land which the LORD your God gives you, you shall not learn to do after the abominations of those nations. </a:t>
            </a:r>
          </a:p>
          <a:p>
            <a:pPr marL="514350" indent="-514350">
              <a:buNone/>
            </a:pP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fontScale="92500" lnSpcReduction="10000"/>
          </a:bodyPr>
          <a:lstStyle/>
          <a:p>
            <a:pPr marL="514350" indent="-514350" algn="ctr">
              <a:buNone/>
            </a:pPr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3).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聖潔的愛 </a:t>
            </a:r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Holy Love</a:t>
            </a:r>
          </a:p>
          <a:p>
            <a:pPr>
              <a:buNone/>
            </a:pPr>
            <a:r>
              <a:rPr lang="en-US" altLang="zh-TW" sz="4400" b="1" dirty="0" err="1" smtClean="0">
                <a:latin typeface="微軟正黑體" pitchFamily="34" charset="-120"/>
                <a:ea typeface="微軟正黑體" pitchFamily="34" charset="-120"/>
              </a:rPr>
              <a:t>Deu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 18:10  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你們中間不可有人使兒女經火，也不可有占卜的、觀兆的、用法術的、行邪術的、 </a:t>
            </a:r>
          </a:p>
          <a:p>
            <a:pPr marL="514350" indent="-514350">
              <a:buNone/>
            </a:pPr>
            <a:r>
              <a:rPr lang="en-US" sz="4400" b="1" dirty="0" smtClean="0"/>
              <a:t>There shall not be found among you </a:t>
            </a:r>
            <a:r>
              <a:rPr lang="en-US" sz="4400" b="1" i="1" dirty="0" smtClean="0"/>
              <a:t>any one that makes his son or his daughter to pass through the fire, or that uses divination, or an observer of times, or an enchanter, or a witch, </a:t>
            </a:r>
          </a:p>
          <a:p>
            <a:pPr marL="514350" indent="-514350">
              <a:buNone/>
            </a:pP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經文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約翰福音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John 15:9-10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zh-TW" sz="4200" b="1" dirty="0" err="1" smtClean="0">
                <a:latin typeface="微軟正黑體" pitchFamily="34" charset="-120"/>
                <a:ea typeface="微軟正黑體" pitchFamily="34" charset="-120"/>
              </a:rPr>
              <a:t>Joh</a:t>
            </a:r>
            <a:r>
              <a:rPr lang="en-US" altLang="zh-TW" sz="42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4200" b="1" dirty="0">
                <a:latin typeface="微軟正黑體" pitchFamily="34" charset="-120"/>
                <a:ea typeface="微軟正黑體" pitchFamily="34" charset="-120"/>
              </a:rPr>
              <a:t>15:10  </a:t>
            </a:r>
            <a:r>
              <a:rPr lang="zh-TW" altLang="en-US" sz="4200" b="1" dirty="0">
                <a:latin typeface="微軟正黑體" pitchFamily="34" charset="-120"/>
                <a:ea typeface="微軟正黑體" pitchFamily="34" charset="-120"/>
              </a:rPr>
              <a:t>你們</a:t>
            </a:r>
            <a:r>
              <a:rPr lang="zh-TW" alt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若遵守我的命令</a:t>
            </a:r>
            <a:r>
              <a:rPr lang="zh-TW" altLang="en-US" sz="4200" b="1" dirty="0">
                <a:latin typeface="微軟正黑體" pitchFamily="34" charset="-120"/>
                <a:ea typeface="微軟正黑體" pitchFamily="34" charset="-120"/>
              </a:rPr>
              <a:t>，就</a:t>
            </a:r>
            <a:r>
              <a:rPr lang="zh-TW" altLang="en-US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常</a:t>
            </a:r>
            <a:r>
              <a:rPr lang="en-US" altLang="zh-TW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住</a:t>
            </a:r>
            <a:r>
              <a:rPr lang="en-US" altLang="zh-TW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我的愛裡</a:t>
            </a:r>
            <a:r>
              <a:rPr lang="zh-TW" altLang="en-US" sz="42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正如</a:t>
            </a:r>
            <a:r>
              <a:rPr lang="zh-TW" altLang="en-US" sz="4200" b="1" dirty="0">
                <a:latin typeface="微軟正黑體" pitchFamily="34" charset="-120"/>
                <a:ea typeface="微軟正黑體" pitchFamily="34" charset="-120"/>
              </a:rPr>
              <a:t>我遵守了我父的命令，</a:t>
            </a:r>
            <a:r>
              <a:rPr lang="zh-TW" altLang="en-US" sz="4200" b="1" dirty="0" smtClean="0">
                <a:latin typeface="微軟正黑體" pitchFamily="34" charset="-120"/>
                <a:ea typeface="微軟正黑體" pitchFamily="34" charset="-120"/>
              </a:rPr>
              <a:t>常</a:t>
            </a:r>
            <a:r>
              <a:rPr lang="en-US" altLang="zh-TW" sz="42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200" b="1" dirty="0" smtClean="0">
                <a:latin typeface="微軟正黑體" pitchFamily="34" charset="-120"/>
                <a:ea typeface="微軟正黑體" pitchFamily="34" charset="-120"/>
              </a:rPr>
              <a:t>住</a:t>
            </a:r>
            <a:r>
              <a:rPr lang="en-US" altLang="zh-TW" sz="42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200" b="1" dirty="0" smtClean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sz="4200" b="1" dirty="0">
                <a:latin typeface="微軟正黑體" pitchFamily="34" charset="-120"/>
                <a:ea typeface="微軟正黑體" pitchFamily="34" charset="-120"/>
              </a:rPr>
              <a:t>他的愛裡</a:t>
            </a:r>
            <a:r>
              <a:rPr lang="zh-TW" altLang="en-US" sz="42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42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4700" dirty="0" smtClean="0"/>
              <a:t> If you keep my commandments, you shall abide in my love; even as I have kept my Father's commandments, and abide in his love. </a:t>
            </a:r>
          </a:p>
          <a:p>
            <a:pPr>
              <a:buNone/>
            </a:pP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FontTx/>
              <a:buChar char="-"/>
            </a:pPr>
            <a:r>
              <a:rPr lang="zh-TW" altLang="en-US" sz="47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愛的關係</a:t>
            </a:r>
            <a:endParaRPr lang="en-US" altLang="zh-TW" sz="47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buFontTx/>
              <a:buChar char="-"/>
            </a:pPr>
            <a:r>
              <a:rPr lang="en-US" altLang="zh-TW" sz="47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Relationship of Love</a:t>
            </a:r>
            <a:endParaRPr lang="zh-TW" altLang="en-US" sz="47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rmAutofit fontScale="92500" lnSpcReduction="10000"/>
          </a:bodyPr>
          <a:lstStyle/>
          <a:p>
            <a:pPr marL="514350" indent="-514350" algn="ctr">
              <a:buNone/>
            </a:pPr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3).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聖潔的愛 </a:t>
            </a:r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Holy Love</a:t>
            </a:r>
          </a:p>
          <a:p>
            <a:pPr>
              <a:buNone/>
            </a:pPr>
            <a:r>
              <a:rPr lang="en-US" altLang="zh-TW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Deu</a:t>
            </a:r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18:11  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用迷術的、交鬼的、行巫術的、過陰的。 </a:t>
            </a:r>
            <a:endParaRPr lang="en-US" altLang="zh-TW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4400" b="1" dirty="0" smtClean="0"/>
              <a:t>Or a charmer, or a consulter with familiar spirits, or a wizard, or a necromancer. </a:t>
            </a:r>
            <a:endParaRPr lang="zh-TW" altLang="en-US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4400" b="1" dirty="0" err="1" smtClean="0">
                <a:latin typeface="微軟正黑體" pitchFamily="34" charset="-120"/>
                <a:ea typeface="微軟正黑體" pitchFamily="34" charset="-120"/>
              </a:rPr>
              <a:t>Deu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 18:12  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凡行這些事的都為耶和華所憎惡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…</a:t>
            </a:r>
          </a:p>
          <a:p>
            <a:pPr>
              <a:buNone/>
            </a:pPr>
            <a:r>
              <a:rPr lang="en-US" sz="4400" b="1" dirty="0" smtClean="0"/>
              <a:t>For all that do these things </a:t>
            </a:r>
            <a:r>
              <a:rPr lang="en-US" sz="4400" b="1" i="1" dirty="0" smtClean="0"/>
              <a:t>are an abomination unto the LORD.</a:t>
            </a:r>
          </a:p>
          <a:p>
            <a:pPr>
              <a:buNone/>
            </a:pPr>
            <a:endParaRPr lang="zh-TW" altLang="en-US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3).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聖潔的愛 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Holy Love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85000" lnSpcReduction="10000"/>
          </a:bodyPr>
          <a:lstStyle/>
          <a:p>
            <a:pPr marL="514350" indent="-514350" algn="ctr">
              <a:buNone/>
            </a:pPr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不喜歡不義</a:t>
            </a:r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只喜歡真理 </a:t>
            </a:r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</a:p>
          <a:p>
            <a:pPr marL="514350" indent="-514350" algn="ctr">
              <a:buNone/>
            </a:pPr>
            <a:r>
              <a:rPr lang="en-US" sz="4400" b="1" dirty="0" smtClean="0"/>
              <a:t>Love </a:t>
            </a:r>
            <a:r>
              <a:rPr lang="en-US" sz="4400" b="1" dirty="0" err="1" smtClean="0"/>
              <a:t>joices</a:t>
            </a:r>
            <a:r>
              <a:rPr lang="en-US" sz="4400" b="1" dirty="0" smtClean="0"/>
              <a:t> not in iniquity, but rejoices in the truth;</a:t>
            </a:r>
          </a:p>
          <a:p>
            <a:pPr marL="514350" indent="-514350" algn="ctr">
              <a:buNone/>
            </a:pPr>
            <a:endParaRPr lang="en-US" altLang="zh-TW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ctr">
              <a:buNone/>
            </a:pPr>
            <a:r>
              <a:rPr lang="zh-TW" altLang="en-US" sz="4700" b="1" dirty="0" smtClean="0">
                <a:latin typeface="微軟正黑體" pitchFamily="34" charset="-120"/>
                <a:ea typeface="微軟正黑體" pitchFamily="34" charset="-120"/>
              </a:rPr>
              <a:t>聖潔</a:t>
            </a:r>
            <a:r>
              <a:rPr lang="en-US" altLang="zh-TW" sz="47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700" b="1" dirty="0" smtClean="0">
                <a:latin typeface="微軟正黑體" pitchFamily="34" charset="-120"/>
                <a:ea typeface="微軟正黑體" pitchFamily="34" charset="-120"/>
              </a:rPr>
              <a:t> 與世俗有別</a:t>
            </a:r>
            <a:endParaRPr lang="en-US" altLang="zh-TW" sz="47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ctr">
              <a:buNone/>
            </a:pPr>
            <a:r>
              <a:rPr lang="en-US" altLang="zh-TW" sz="4700" b="1" dirty="0" smtClean="0">
                <a:latin typeface="+mj-lt"/>
                <a:ea typeface="微軟正黑體" pitchFamily="34" charset="-120"/>
              </a:rPr>
              <a:t>Holy- separated from the world</a:t>
            </a:r>
          </a:p>
          <a:p>
            <a:pPr marL="514350" indent="-514350" algn="ctr">
              <a:buNone/>
            </a:pPr>
            <a:r>
              <a:rPr lang="zh-TW" altLang="en-US" sz="4700" b="1" dirty="0" smtClean="0">
                <a:latin typeface="微軟正黑體" pitchFamily="34" charset="-120"/>
                <a:ea typeface="微軟正黑體" pitchFamily="34" charset="-120"/>
              </a:rPr>
              <a:t>聖徒</a:t>
            </a:r>
            <a:r>
              <a:rPr lang="en-US" altLang="zh-TW" sz="47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700" b="1" dirty="0" smtClean="0">
                <a:latin typeface="微軟正黑體" pitchFamily="34" charset="-120"/>
                <a:ea typeface="微軟正黑體" pitchFamily="34" charset="-120"/>
              </a:rPr>
              <a:t> 為上帝的目的分別出來</a:t>
            </a:r>
            <a:endParaRPr lang="en-US" altLang="zh-TW" sz="47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ctr">
              <a:buNone/>
            </a:pPr>
            <a:r>
              <a:rPr lang="en-US" altLang="zh-TW" sz="4700" b="1" dirty="0" smtClean="0">
                <a:latin typeface="+mj-lt"/>
                <a:ea typeface="微軟正黑體" pitchFamily="34" charset="-120"/>
              </a:rPr>
              <a:t>Saints – separated for God’s purposes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0" y="274638"/>
            <a:ext cx="1905000" cy="6049962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金牛犢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b="1" dirty="0" smtClean="0"/>
              <a:t>golden calf</a:t>
            </a:r>
            <a:endParaRPr lang="en-US" b="1" dirty="0"/>
          </a:p>
        </p:txBody>
      </p:sp>
      <p:pic>
        <p:nvPicPr>
          <p:cNvPr id="4098" name="Picture 2" descr="C:\Users\jp\Documents\Annie's Sermon Notes\連於元首基督\Abide in God's Love\p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6711739" cy="5531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274638"/>
            <a:ext cx="2057400" cy="6049962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現代版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Modern Version</a:t>
            </a:r>
            <a:endParaRPr lang="en-US" b="1" dirty="0"/>
          </a:p>
        </p:txBody>
      </p:sp>
      <p:pic>
        <p:nvPicPr>
          <p:cNvPr id="5122" name="Picture 2" descr="C:\Users\jp\Documents\Annie's Sermon Notes\連於元首基督\Abide in God's Love\p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6199673" cy="569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0" y="274638"/>
            <a:ext cx="2133600" cy="5973762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現代版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Modern Version</a:t>
            </a:r>
            <a:endParaRPr lang="en-US" b="1" dirty="0"/>
          </a:p>
        </p:txBody>
      </p:sp>
      <p:pic>
        <p:nvPicPr>
          <p:cNvPr id="6146" name="Picture 2" descr="C:\Users\jp\Documents\Annie's Sermon Notes\連於元首基督\Abide in God's Love\p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657225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274638"/>
            <a:ext cx="2895600" cy="5897562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亞舍拉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亞斯他錄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b="1" dirty="0" smtClean="0"/>
              <a:t>Goddess</a:t>
            </a:r>
            <a:br>
              <a:rPr lang="en-US" altLang="zh-TW" b="1" dirty="0" smtClean="0"/>
            </a:br>
            <a:r>
              <a:rPr lang="en-US" altLang="zh-TW" b="1" dirty="0" err="1" smtClean="0"/>
              <a:t>Astaroth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sz="2000" dirty="0" smtClean="0"/>
              <a:t> in demonology, is the Great Duke of Hell, in the first hierarchy with Beelzebub and Lucifer; he is part of the evil </a:t>
            </a:r>
            <a:r>
              <a:rPr lang="en-US" sz="2400" dirty="0" smtClean="0"/>
              <a:t>trinity.</a:t>
            </a:r>
            <a:endParaRPr lang="en-US" dirty="0"/>
          </a:p>
        </p:txBody>
      </p:sp>
      <p:pic>
        <p:nvPicPr>
          <p:cNvPr id="2050" name="Picture 2" descr="C:\Users\jp\Documents\Annie's Sermon Notes\連於元首基督\Abide in God's Love\p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537591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現代版 </a:t>
            </a:r>
            <a:r>
              <a:rPr lang="en-US" altLang="zh-TW" b="1" dirty="0" smtClean="0"/>
              <a:t>Modern Version</a:t>
            </a:r>
            <a:endParaRPr lang="en-US" b="1" dirty="0"/>
          </a:p>
        </p:txBody>
      </p:sp>
      <p:pic>
        <p:nvPicPr>
          <p:cNvPr id="1026" name="Picture 2" descr="C:\Users\jp\Documents\Annie's Sermon Notes\連於元首基督\Abide in God's Love\p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0"/>
            <a:ext cx="35814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Baal worship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zh-TW" altLang="en-US" sz="3100" b="1" dirty="0" smtClean="0">
                <a:latin typeface="微軟正黑體" pitchFamily="34" charset="-120"/>
                <a:ea typeface="微軟正黑體" pitchFamily="34" charset="-120"/>
              </a:rPr>
              <a:t>巴力崇拜</a:t>
            </a:r>
            <a:endParaRPr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 descr="C:\Users\jp\Documents\Annie's Sermon Notes\連於元首基督\Abide in God's Love\p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5049203" cy="5791200"/>
          </a:xfrm>
          <a:prstGeom prst="rect">
            <a:avLst/>
          </a:prstGeom>
          <a:noFill/>
        </p:spPr>
      </p:pic>
      <p:pic>
        <p:nvPicPr>
          <p:cNvPr id="3075" name="Picture 3" descr="C:\Users\jp\Documents\Annie's Sermon Notes\連於元首基督\Abide in God's Love\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6213" y="1066800"/>
            <a:ext cx="5157788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jp\Documents\Annie's Sermon Notes\連於元首基督\Abide in God's Love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4006929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858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現代版  </a:t>
            </a:r>
            <a:r>
              <a:rPr lang="en-US" b="1" dirty="0" smtClean="0"/>
              <a:t>Modern Version</a:t>
            </a:r>
            <a:endParaRPr lang="en-US" b="1" dirty="0"/>
          </a:p>
        </p:txBody>
      </p:sp>
      <p:pic>
        <p:nvPicPr>
          <p:cNvPr id="7170" name="Picture 2" descr="C:\Users\jp\Documents\Annie's Sermon Notes\連於元首基督\Abide in God's Love\pi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05098"/>
            <a:ext cx="3962400" cy="5952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jp\Documents\Annie's Sermon Notes\連於元首基督\Abide in God's Love\p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67056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信息內容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讓生命流通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結果子的三個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「住在」基督裡</a:t>
            </a:r>
            <a:endParaRPr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Autofit/>
          </a:bodyPr>
          <a:lstStyle/>
          <a:p>
            <a:pPr marL="514350" indent="-514350" algn="ctr">
              <a:buAutoNum type="arabicPeriod"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 住在上帝的修剪中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ctr">
              <a:buNone/>
            </a:pPr>
            <a:r>
              <a:rPr lang="en-US" altLang="zh-TW" sz="4400" b="1" dirty="0" smtClean="0">
                <a:ea typeface="微軟正黑體" pitchFamily="34" charset="-120"/>
              </a:rPr>
              <a:t>Abide in God’s Pruning</a:t>
            </a:r>
          </a:p>
          <a:p>
            <a:pPr marL="514350" indent="-514350" algn="ctr">
              <a:buNone/>
            </a:pP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 住在上帝的話語中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ctr">
              <a:buNone/>
            </a:pPr>
            <a:r>
              <a:rPr lang="en-US" altLang="zh-TW" sz="4400" b="1" dirty="0" smtClean="0">
                <a:ea typeface="微軟正黑體" pitchFamily="34" charset="-120"/>
              </a:rPr>
              <a:t>Abide in God’s Word</a:t>
            </a:r>
          </a:p>
          <a:p>
            <a:pPr marL="514350" indent="-514350" algn="ctr">
              <a:buNone/>
            </a:pPr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住在上帝的愛中</a:t>
            </a:r>
            <a:endParaRPr lang="en-US" altLang="zh-TW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ctr">
              <a:buNone/>
            </a:pP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Abide in God’s Love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算命 </a:t>
            </a:r>
            <a:r>
              <a:rPr lang="en-US" altLang="zh-TW" sz="4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itchFamily="34" charset="-120"/>
              </a:rPr>
              <a:t>Fortune Telling</a:t>
            </a:r>
          </a:p>
          <a:p>
            <a:pPr algn="ctr">
              <a:buNone/>
            </a:pPr>
            <a:endParaRPr lang="en-US" altLang="zh-TW" sz="2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塔羅牌 </a:t>
            </a:r>
            <a:r>
              <a:rPr lang="en-US" altLang="zh-TW" sz="4400" b="1" dirty="0" smtClean="0">
                <a:latin typeface="+mj-lt"/>
                <a:ea typeface="微軟正黑體" pitchFamily="34" charset="-120"/>
              </a:rPr>
              <a:t>Taro card reading</a:t>
            </a:r>
          </a:p>
          <a:p>
            <a:pPr algn="ctr">
              <a:buNone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水晶球 </a:t>
            </a:r>
            <a:r>
              <a:rPr lang="en-US" altLang="zh-TW" sz="4400" b="1" dirty="0" smtClean="0">
                <a:latin typeface="+mj-lt"/>
                <a:ea typeface="微軟正黑體" pitchFamily="34" charset="-120"/>
              </a:rPr>
              <a:t>Crystal ball</a:t>
            </a:r>
          </a:p>
          <a:p>
            <a:pPr algn="ctr">
              <a:buNone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紫微斗數 </a:t>
            </a:r>
            <a:r>
              <a:rPr lang="en-US" altLang="zh-TW" sz="4400" b="1" dirty="0" err="1" smtClean="0">
                <a:latin typeface="+mj-lt"/>
                <a:ea typeface="微軟正黑體" pitchFamily="34" charset="-120"/>
              </a:rPr>
              <a:t>Ziwei</a:t>
            </a:r>
            <a:r>
              <a:rPr lang="en-US" altLang="zh-TW" sz="4400" b="1" dirty="0" smtClean="0">
                <a:latin typeface="+mj-lt"/>
                <a:ea typeface="微軟正黑體" pitchFamily="34" charset="-120"/>
              </a:rPr>
              <a:t> bucket number</a:t>
            </a:r>
          </a:p>
          <a:p>
            <a:pPr algn="ctr">
              <a:buNone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黃曆 </a:t>
            </a:r>
            <a:r>
              <a:rPr lang="en-US" altLang="zh-TW" sz="4400" b="1" dirty="0" smtClean="0">
                <a:latin typeface="+mj-lt"/>
                <a:ea typeface="微軟正黑體" pitchFamily="34" charset="-120"/>
              </a:rPr>
              <a:t>Yellow calendar</a:t>
            </a:r>
          </a:p>
          <a:p>
            <a:pPr algn="ctr">
              <a:buNone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星座 </a:t>
            </a:r>
            <a:r>
              <a:rPr lang="en-US" altLang="zh-TW" sz="4400" b="1" dirty="0" smtClean="0">
                <a:ea typeface="微軟正黑體" pitchFamily="34" charset="-120"/>
              </a:rPr>
              <a:t>Constellation</a:t>
            </a:r>
          </a:p>
          <a:p>
            <a:pPr algn="ctr">
              <a:buNone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看相 </a:t>
            </a:r>
            <a:r>
              <a:rPr lang="en-US" altLang="zh-TW" sz="4400" b="1" dirty="0" smtClean="0">
                <a:ea typeface="微軟正黑體" pitchFamily="34" charset="-120"/>
              </a:rPr>
              <a:t>Face reading</a:t>
            </a:r>
          </a:p>
          <a:p>
            <a:pPr algn="ctr">
              <a:buNone/>
            </a:pPr>
            <a:r>
              <a:rPr lang="zh-TW" altLang="en-US" sz="4400" b="1" dirty="0" smtClean="0">
                <a:ea typeface="微軟正黑體" pitchFamily="34" charset="-120"/>
              </a:rPr>
              <a:t>看手掌 </a:t>
            </a:r>
            <a:r>
              <a:rPr lang="en-US" altLang="zh-TW" sz="4400" b="1" dirty="0" smtClean="0">
                <a:ea typeface="微軟正黑體" pitchFamily="34" charset="-120"/>
              </a:rPr>
              <a:t>Palm reading</a:t>
            </a:r>
          </a:p>
          <a:p>
            <a:pPr algn="ctr">
              <a:buNone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測字 </a:t>
            </a:r>
            <a:r>
              <a:rPr lang="en-US" altLang="zh-TW" sz="4400" b="1" dirty="0" smtClean="0">
                <a:latin typeface="+mj-lt"/>
                <a:ea typeface="微軟正黑體" pitchFamily="34" charset="-120"/>
              </a:rPr>
              <a:t>Name reading</a:t>
            </a:r>
            <a:endParaRPr lang="en-US" sz="4400" b="1" dirty="0">
              <a:latin typeface="+mj-lt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6172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我們對上帝聖潔的愛的回應</a:t>
            </a:r>
            <a:r>
              <a:rPr lang="en-US" altLang="zh-TW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algn="ctr">
              <a:buNone/>
            </a:pPr>
            <a:r>
              <a:rPr lang="en-US" altLang="zh-TW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itchFamily="34" charset="-120"/>
              </a:rPr>
              <a:t>Our response to God’s holy love:</a:t>
            </a:r>
          </a:p>
          <a:p>
            <a:pPr algn="ctr">
              <a:buNone/>
            </a:pP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清除偶像 </a:t>
            </a:r>
            <a:r>
              <a:rPr lang="en-US" altLang="zh-TW" sz="4000" b="1" dirty="0" smtClean="0">
                <a:latin typeface="+mj-lt"/>
                <a:ea typeface="微軟正黑體" pitchFamily="34" charset="-120"/>
              </a:rPr>
              <a:t>get rid of idols</a:t>
            </a:r>
          </a:p>
          <a:p>
            <a:pPr algn="ctr">
              <a:buNone/>
            </a:pP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脫離綑綁 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歪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邪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亂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癮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暴力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詭異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昏渾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en-US" altLang="zh-TW" sz="4000" b="1" dirty="0" smtClean="0">
                <a:latin typeface="+mj-lt"/>
                <a:ea typeface="微軟正黑體" pitchFamily="34" charset="-120"/>
              </a:rPr>
              <a:t>break the bondage</a:t>
            </a:r>
          </a:p>
          <a:p>
            <a:pPr algn="ctr">
              <a:buFontTx/>
              <a:buChar char="-"/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內外的改變 </a:t>
            </a:r>
            <a:r>
              <a:rPr lang="en-US" altLang="zh-TW" sz="4000" b="1" dirty="0" smtClean="0">
                <a:latin typeface="+mj-lt"/>
                <a:ea typeface="微軟正黑體" pitchFamily="34" charset="-120"/>
              </a:rPr>
              <a:t>change in-N-out</a:t>
            </a:r>
          </a:p>
          <a:p>
            <a:pPr algn="ctr">
              <a:buFontTx/>
              <a:buChar char="-"/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敬畏上帝 </a:t>
            </a:r>
            <a:r>
              <a:rPr lang="en-US" altLang="zh-TW" sz="4000" b="1" dirty="0" smtClean="0">
                <a:latin typeface="+mj-lt"/>
                <a:ea typeface="微軟正黑體" pitchFamily="34" charset="-120"/>
              </a:rPr>
              <a:t>Fear the Lord</a:t>
            </a:r>
          </a:p>
          <a:p>
            <a:pPr algn="ctr">
              <a:buFontTx/>
              <a:buChar char="-"/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效法上帝的聖潔 </a:t>
            </a:r>
            <a:r>
              <a:rPr lang="en-US" altLang="zh-TW" sz="4000" b="1" dirty="0" smtClean="0">
                <a:latin typeface="+mj-lt"/>
                <a:ea typeface="微軟正黑體" pitchFamily="34" charset="-120"/>
              </a:rPr>
              <a:t>follow God’s holiness</a:t>
            </a:r>
          </a:p>
          <a:p>
            <a:pPr algn="ctr">
              <a:buFontTx/>
              <a:buChar char="-"/>
            </a:pPr>
            <a:endParaRPr 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6019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我們的回應 </a:t>
            </a:r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Our response:</a:t>
            </a:r>
          </a:p>
          <a:p>
            <a:pPr algn="ctr">
              <a:buNone/>
            </a:pP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en-US" altLang="zh-TW" sz="4000" b="1" dirty="0" err="1" smtClean="0">
                <a:latin typeface="微軟正黑體" pitchFamily="34" charset="-120"/>
                <a:ea typeface="微軟正黑體" pitchFamily="34" charset="-120"/>
              </a:rPr>
              <a:t>Psa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 29:2  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要將耶和華的名所當得的榮耀歸給他，</a:t>
            </a: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以聖潔的妝飾敬拜耶和華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4000" b="1" dirty="0" smtClean="0"/>
              <a:t>Give unto the LORD the glory due unto his name;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 the LORD in the beauty of holiness</a:t>
            </a:r>
            <a:r>
              <a:rPr lang="en-US" sz="4000" b="1" dirty="0" smtClean="0"/>
              <a:t>. </a:t>
            </a:r>
          </a:p>
          <a:p>
            <a:pPr>
              <a:buNone/>
            </a:pPr>
            <a:endParaRPr lang="zh-TW" altLang="en-US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endParaRPr 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上帝的愛與遵守命令的關係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b="1" dirty="0" smtClean="0">
                <a:ea typeface="微軟正黑體" pitchFamily="34" charset="-120"/>
              </a:rPr>
              <a:t>Relationship of God’s love and Our Obedience</a:t>
            </a:r>
            <a:endParaRPr lang="en-US" b="1" dirty="0"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西乃之約 </a:t>
            </a:r>
            <a:r>
              <a:rPr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Sinai Covenant</a:t>
            </a:r>
          </a:p>
          <a:p>
            <a:pPr algn="ctr">
              <a:buNone/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出 </a:t>
            </a:r>
            <a:r>
              <a:rPr lang="en-US" altLang="zh-TW" sz="4000" b="1" dirty="0" err="1" smtClean="0">
                <a:latin typeface="微軟正黑體" pitchFamily="34" charset="-120"/>
                <a:ea typeface="微軟正黑體" pitchFamily="34" charset="-120"/>
              </a:rPr>
              <a:t>Exo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. 19,20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章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申 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Deut. 5,28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章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書 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Joshua 24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章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有條件的約</a:t>
            </a:r>
            <a:r>
              <a:rPr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 Conditional Covenant</a:t>
            </a:r>
          </a:p>
          <a:p>
            <a:pPr algn="ctr">
              <a:buNone/>
            </a:pP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賞罰分明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Distinct reward/punishment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上帝的愛與遵守命令的關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b="1" dirty="0" smtClean="0">
                <a:ea typeface="微軟正黑體" pitchFamily="34" charset="-120"/>
              </a:rPr>
              <a:t>Relationship of God’s love and Our Obedience</a:t>
            </a:r>
            <a:endParaRPr 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TW" sz="3500" b="1" dirty="0" smtClean="0">
                <a:latin typeface="微軟正黑體" pitchFamily="34" charset="-120"/>
                <a:ea typeface="微軟正黑體" pitchFamily="34" charset="-120"/>
              </a:rPr>
              <a:t>Jud 1:20  </a:t>
            </a:r>
            <a:r>
              <a:rPr lang="zh-TW" alt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親愛的弟兄啊，你們卻要在至聖的真道上造就自己，在聖靈裡禱告，</a:t>
            </a:r>
            <a:endParaRPr lang="en-US" altLang="zh-TW" sz="3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3900" dirty="0" smtClean="0"/>
              <a:t>But you, beloved, building up yourselves on your most holy faith, praying in the Holy Ghost,</a:t>
            </a:r>
            <a:r>
              <a:rPr lang="en-US" sz="3600" dirty="0" smtClean="0"/>
              <a:t> </a:t>
            </a:r>
          </a:p>
          <a:p>
            <a:pPr>
              <a:buNone/>
            </a:pPr>
            <a:r>
              <a:rPr lang="en-US" altLang="zh-TW" sz="3500" b="1" dirty="0" smtClean="0">
                <a:latin typeface="微軟正黑體" pitchFamily="34" charset="-120"/>
                <a:ea typeface="微軟正黑體" pitchFamily="34" charset="-120"/>
              </a:rPr>
              <a:t>Jud 1:21  </a:t>
            </a:r>
            <a:r>
              <a:rPr lang="zh-TW" alt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保守自己常在神的愛中，仰望我們主耶穌基督的憐憫，直到永生。</a:t>
            </a:r>
            <a:endParaRPr lang="en-US" altLang="zh-TW" sz="3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3900" dirty="0" smtClean="0"/>
              <a:t>Keep yourselves in the love of God, looking for the mercy of our Lord Jesus Christ unto eternal life.</a:t>
            </a:r>
            <a:r>
              <a:rPr lang="en-US" sz="3600" dirty="0" smtClean="0"/>
              <a:t> </a:t>
            </a:r>
          </a:p>
          <a:p>
            <a:pPr>
              <a:buNone/>
            </a:pPr>
            <a:r>
              <a:rPr lang="zh-TW" alt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77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altLang="zh-TW" sz="14400" b="1" dirty="0" err="1" smtClean="0">
                <a:latin typeface="微軟正黑體" pitchFamily="34" charset="-120"/>
                <a:ea typeface="微軟正黑體" pitchFamily="34" charset="-120"/>
              </a:rPr>
              <a:t>Joh</a:t>
            </a:r>
            <a:r>
              <a:rPr lang="en-US" altLang="zh-TW" sz="14400" b="1" dirty="0" smtClean="0">
                <a:latin typeface="微軟正黑體" pitchFamily="34" charset="-120"/>
                <a:ea typeface="微軟正黑體" pitchFamily="34" charset="-120"/>
              </a:rPr>
              <a:t> 14:15  </a:t>
            </a:r>
            <a:r>
              <a:rPr lang="zh-TW" altLang="en-US" sz="14400" b="1" dirty="0" smtClean="0"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en-US" sz="1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你們若愛我，就必遵守我的命令。</a:t>
            </a:r>
            <a:endParaRPr lang="en-US" altLang="zh-TW" sz="1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14400" b="1" dirty="0" smtClean="0"/>
              <a:t>If you love me, keep my commandments.</a:t>
            </a:r>
          </a:p>
          <a:p>
            <a:pPr>
              <a:buNone/>
            </a:pPr>
            <a:endParaRPr lang="en-US" sz="9800" dirty="0" smtClean="0"/>
          </a:p>
          <a:p>
            <a:pPr>
              <a:buNone/>
            </a:pPr>
            <a:r>
              <a:rPr lang="en-US" altLang="zh-TW" sz="12800" b="1" dirty="0" err="1" smtClean="0">
                <a:latin typeface="微軟正黑體" pitchFamily="34" charset="-120"/>
                <a:ea typeface="微軟正黑體" pitchFamily="34" charset="-120"/>
              </a:rPr>
              <a:t>Joh</a:t>
            </a:r>
            <a:r>
              <a:rPr lang="en-US" altLang="zh-TW" sz="12800" b="1" dirty="0" smtClean="0">
                <a:latin typeface="微軟正黑體" pitchFamily="34" charset="-120"/>
                <a:ea typeface="微軟正黑體" pitchFamily="34" charset="-120"/>
              </a:rPr>
              <a:t> 14:21  </a:t>
            </a:r>
            <a:r>
              <a:rPr lang="zh-TW" altLang="en-US" sz="1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有了我的命令又遵守的，這人就是愛我的；愛我的必蒙我父愛他，我也要愛他，並且要向他顯現。</a:t>
            </a:r>
            <a:r>
              <a:rPr lang="zh-TW" altLang="en-US" sz="12800" b="1" dirty="0" smtClean="0">
                <a:latin typeface="微軟正黑體" pitchFamily="34" charset="-120"/>
                <a:ea typeface="微軟正黑體" pitchFamily="34" charset="-120"/>
              </a:rPr>
              <a:t>」</a:t>
            </a:r>
            <a:endParaRPr lang="en-US" altLang="zh-TW" sz="1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12800" b="1" dirty="0" smtClean="0"/>
              <a:t>He that has my commandments, and keeps them, he it is that loves me: and he that loves me shall be loved of my Father, and I will love him, and will manifest myself to him. 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1100" dirty="0" smtClean="0"/>
          </a:p>
          <a:p>
            <a:pPr algn="ctr">
              <a:buNone/>
            </a:pPr>
            <a:r>
              <a:rPr lang="en-US" altLang="zh-TW" sz="128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12800" b="1" dirty="0" smtClean="0">
                <a:latin typeface="微軟正黑體" pitchFamily="34" charset="-120"/>
                <a:ea typeface="微軟正黑體" pitchFamily="34" charset="-120"/>
              </a:rPr>
              <a:t> 經歷上帝的同在 </a:t>
            </a:r>
            <a:r>
              <a:rPr lang="en-US" altLang="zh-TW" sz="128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</a:p>
          <a:p>
            <a:pPr algn="ctr">
              <a:buNone/>
            </a:pPr>
            <a:r>
              <a:rPr lang="en-US" sz="12800" b="1" dirty="0" smtClean="0">
                <a:latin typeface="+mj-lt"/>
                <a:ea typeface="微軟正黑體" pitchFamily="34" charset="-120"/>
              </a:rPr>
              <a:t>Experience God’s presence</a:t>
            </a:r>
            <a:endParaRPr lang="en-US" sz="11100" b="1" dirty="0">
              <a:latin typeface="+mj-lt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p\Documents\Annie's Sermon Notes\連於元首基督\pi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8801100" cy="563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如何住在上帝的愛中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How to Abide in God’s Love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1).</a:t>
            </a: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不要懷疑上帝的愛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      Do not doubt God’s Love</a:t>
            </a:r>
          </a:p>
          <a:p>
            <a:pPr marL="514350" indent="-514350">
              <a:buNone/>
            </a:pP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保守自己在神的愛中 </a:t>
            </a:r>
            <a:endParaRPr lang="en-US" altLang="zh-TW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itchFamily="34" charset="-120"/>
              </a:rPr>
              <a:t>    Keep yourself in God’s love</a:t>
            </a:r>
          </a:p>
          <a:p>
            <a:pPr marL="514350" indent="-514350">
              <a:buFontTx/>
              <a:buChar char="-"/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耶穌基督已經為我們死了</a:t>
            </a:r>
            <a:endParaRPr lang="en-US" altLang="zh-TW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itchFamily="34" charset="-120"/>
              </a:rPr>
              <a:t>     Jesus Christ has died for us</a:t>
            </a:r>
          </a:p>
          <a:p>
            <a:pPr marL="514350" indent="-514350">
              <a:buNone/>
            </a:pPr>
            <a:endParaRPr lang="en-US" altLang="zh-TW" sz="4000" b="1" dirty="0" smtClean="0">
              <a:latin typeface="+mj-lt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p\Documents\Annie's Sermon Notes\連於元首基督\pi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8801100" cy="5943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8288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1).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不要懷疑上帝的愛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Do not doubt God’s love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zh-TW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Rom 8:32  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神既不愛惜自己的兒子，為我們眾人捨了，豈不也把萬物和他一同白白的賜給我們嗎？</a:t>
            </a:r>
            <a:endParaRPr lang="en-US" altLang="zh-TW" sz="4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He that spared not his own Son, but delivered him up for us all, how shall he not with him also freely give us all things? </a:t>
            </a:r>
          </a:p>
          <a:p>
            <a:pPr marL="514350" indent="-514350">
              <a:buNone/>
            </a:pPr>
            <a:endParaRPr lang="zh-TW" altLang="en-US" sz="4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990600"/>
            <a:ext cx="4724400" cy="1143000"/>
          </a:xfrm>
        </p:spPr>
        <p:txBody>
          <a:bodyPr/>
          <a:lstStyle/>
          <a:p>
            <a:r>
              <a:rPr lang="en-US" dirty="0" smtClean="0"/>
              <a:t>Taipei 101</a:t>
            </a:r>
            <a:endParaRPr lang="en-US" dirty="0"/>
          </a:p>
        </p:txBody>
      </p:sp>
      <p:pic>
        <p:nvPicPr>
          <p:cNvPr id="2050" name="Picture 2" descr="C:\Users\jp\Documents\Annie's Sermon Notes\連於元首基督\Abide in God's Love\pic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6759" y="3200400"/>
            <a:ext cx="5157241" cy="3419475"/>
          </a:xfrm>
          <a:prstGeom prst="rect">
            <a:avLst/>
          </a:prstGeom>
          <a:noFill/>
        </p:spPr>
      </p:pic>
      <p:pic>
        <p:nvPicPr>
          <p:cNvPr id="2051" name="Picture 3" descr="C:\Users\jp\Documents\Annie's Sermon Notes\連於元首基督\Abide in God's Love\pi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482" y="228600"/>
            <a:ext cx="3774232" cy="6451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2).</a:t>
            </a: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讓聖靈擴張我們的愛 </a:t>
            </a:r>
            <a:r>
              <a:rPr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學習捨己</a:t>
            </a:r>
            <a:endParaRPr lang="en-US" altLang="zh-TW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Let the Holy Spirit expand our love- let go of ourselves</a:t>
            </a:r>
          </a:p>
          <a:p>
            <a:pPr marL="514350" indent="-514350">
              <a:buFontTx/>
              <a:buChar char="-"/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讓聖靈將上帝的愛澆灌在我們心裡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Tx/>
              <a:buChar char="-"/>
            </a:pPr>
            <a:r>
              <a:rPr lang="en-US" altLang="zh-TW" sz="4000" b="1" dirty="0" smtClean="0">
                <a:latin typeface="+mj-lt"/>
                <a:ea typeface="微軟正黑體" pitchFamily="34" charset="-120"/>
              </a:rPr>
              <a:t>Let the Holy Spirit pour God’s love inside us     </a:t>
            </a:r>
          </a:p>
          <a:p>
            <a:pPr marL="514350" indent="-514350">
              <a:buNone/>
            </a:pP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2" name="Picture 4" descr="https://tse2.mm.bing.net/th?id=OIP._LNF1iln1eHgBOIUahfNBwD6D6&amp;pid=15.1&amp;P=0&amp;w=300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4196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382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住在上帝的愛中 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Abide in God’s Love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 descr="C:\Users\jp\Documents\Annie's Sermon Notes\連於元首基督\Abide in God's Love\pic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60" y="990600"/>
            <a:ext cx="8817130" cy="5867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2286000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上帝就是愛</a:t>
            </a:r>
            <a:endParaRPr lang="en-US" altLang="zh-TW" sz="6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God  Is  Love</a:t>
            </a:r>
            <a:endParaRPr lang="en-US" sz="6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se4.mm.bing.net/th?id=OIP.E4pz41-ai7b2W93VpCWEqgEsBd&amp;pid=15.1&amp;P=0&amp;w=336&amp;h=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43375"/>
            <a:ext cx="8756854" cy="271462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3).</a:t>
            </a: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選擇去愛 </a:t>
            </a:r>
            <a:r>
              <a:rPr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Choose to love</a:t>
            </a:r>
          </a:p>
          <a:p>
            <a:pPr marL="514350" indent="-514350">
              <a:buFontTx/>
              <a:buChar char="-"/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不要放棄愛的勇氣 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4000" b="1" dirty="0" err="1" smtClean="0">
                <a:latin typeface="+mj-lt"/>
                <a:ea typeface="微軟正黑體" pitchFamily="34" charset="-120"/>
              </a:rPr>
              <a:t>Donot</a:t>
            </a:r>
            <a:r>
              <a:rPr lang="en-US" altLang="zh-TW" sz="4000" b="1" dirty="0" smtClean="0">
                <a:latin typeface="+mj-lt"/>
                <a:ea typeface="微軟正黑體" pitchFamily="34" charset="-120"/>
              </a:rPr>
              <a:t> give up the courage to love.</a:t>
            </a:r>
          </a:p>
          <a:p>
            <a:pPr marL="514350" indent="-514350">
              <a:buFontTx/>
              <a:buChar char="-"/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停止愛就停止付</a:t>
            </a:r>
            <a:r>
              <a:rPr lang="zh-TW" altLang="en-US" sz="4000" b="1" dirty="0" smtClean="0">
                <a:latin typeface="+mj-lt"/>
                <a:ea typeface="微軟正黑體" pitchFamily="34" charset="-120"/>
              </a:rPr>
              <a:t>出 </a:t>
            </a:r>
            <a:r>
              <a:rPr lang="en-US" altLang="zh-TW" sz="4000" b="1" dirty="0" smtClean="0">
                <a:latin typeface="+mj-lt"/>
                <a:ea typeface="微軟正黑體" pitchFamily="34" charset="-120"/>
              </a:rPr>
              <a:t> When you stop loving, you stop giving.</a:t>
            </a:r>
            <a:endParaRPr lang="en-US" sz="4000" b="1" dirty="0">
              <a:latin typeface="+mj-lt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868362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上帝的愛的特質 </a:t>
            </a:r>
            <a:r>
              <a:rPr lang="en-US" altLang="zh-TW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Unique </a:t>
            </a:r>
            <a:r>
              <a:rPr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Characteristics of God’s Love</a:t>
            </a:r>
            <a:r>
              <a:rPr lang="en-US" altLang="zh-TW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None/>
            </a:pPr>
            <a:r>
              <a:rPr lang="en-US" altLang="zh-TW" sz="7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1).</a:t>
            </a:r>
            <a:r>
              <a:rPr lang="zh-TW" altLang="en-US" sz="7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立約的愛 </a:t>
            </a:r>
            <a:r>
              <a:rPr lang="en-US" altLang="zh-TW" sz="7400" b="1" dirty="0" smtClean="0"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sz="7400" b="1" dirty="0" smtClean="0">
                <a:latin typeface="微軟正黑體" pitchFamily="34" charset="-120"/>
                <a:ea typeface="微軟正黑體" pitchFamily="34" charset="-120"/>
              </a:rPr>
              <a:t> 超越</a:t>
            </a:r>
            <a:r>
              <a:rPr lang="en-US" altLang="zh-TW" sz="74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7400" b="1" dirty="0" smtClean="0">
                <a:latin typeface="微軟正黑體" pitchFamily="34" charset="-120"/>
                <a:ea typeface="微軟正黑體" pitchFamily="34" charset="-120"/>
              </a:rPr>
              <a:t> 承諾</a:t>
            </a:r>
            <a:r>
              <a:rPr lang="en-US" altLang="zh-TW" sz="74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7400" b="1" dirty="0" smtClean="0">
                <a:latin typeface="微軟正黑體" pitchFamily="34" charset="-120"/>
                <a:ea typeface="微軟正黑體" pitchFamily="34" charset="-120"/>
              </a:rPr>
              <a:t>委身</a:t>
            </a:r>
            <a:r>
              <a:rPr lang="en-US" altLang="zh-TW" sz="74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7400" b="1" dirty="0" smtClean="0">
                <a:latin typeface="微軟正黑體" pitchFamily="34" charset="-120"/>
                <a:ea typeface="微軟正黑體" pitchFamily="34" charset="-120"/>
              </a:rPr>
              <a:t> 永久性</a:t>
            </a:r>
            <a:r>
              <a:rPr lang="en-US" altLang="zh-TW" sz="74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7400" b="1" dirty="0" smtClean="0">
                <a:latin typeface="微軟正黑體" pitchFamily="34" charset="-120"/>
                <a:ea typeface="微軟正黑體" pitchFamily="34" charset="-120"/>
              </a:rPr>
              <a:t> 給予</a:t>
            </a:r>
            <a:endParaRPr lang="en-US" altLang="zh-TW" sz="7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altLang="zh-TW" sz="7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itchFamily="34" charset="-120"/>
              </a:rPr>
              <a:t>Covenantal Love – </a:t>
            </a:r>
            <a:r>
              <a:rPr lang="en-US" altLang="zh-TW" sz="7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itchFamily="34" charset="-120"/>
              </a:rPr>
              <a:t>transcendent, Commitment, permanent, giving</a:t>
            </a:r>
          </a:p>
          <a:p>
            <a:pPr marL="514350" indent="-514350">
              <a:buNone/>
            </a:pPr>
            <a:endParaRPr lang="en-US" altLang="zh-TW" sz="5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altLang="zh-TW" sz="8000" b="1" dirty="0" smtClean="0">
                <a:latin typeface="微軟正黑體" pitchFamily="34" charset="-120"/>
                <a:ea typeface="微軟正黑體" pitchFamily="34" charset="-120"/>
              </a:rPr>
              <a:t>Isa. 54:10</a:t>
            </a:r>
            <a:r>
              <a:rPr lang="zh-TW" altLang="en-US" sz="8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80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8000" b="1" dirty="0" smtClean="0">
                <a:latin typeface="微軟正黑體" pitchFamily="34" charset="-120"/>
                <a:ea typeface="微軟正黑體" pitchFamily="34" charset="-120"/>
              </a:rPr>
              <a:t> 大山可以挪開，小山可以遷移；但</a:t>
            </a:r>
            <a:r>
              <a:rPr lang="zh-TW" alt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我的慈愛</a:t>
            </a:r>
            <a:r>
              <a:rPr lang="zh-TW" altLang="en-US" sz="8000" b="1" dirty="0" smtClean="0">
                <a:latin typeface="微軟正黑體" pitchFamily="34" charset="-120"/>
                <a:ea typeface="微軟正黑體" pitchFamily="34" charset="-120"/>
              </a:rPr>
              <a:t>必不離開你；我</a:t>
            </a:r>
            <a:r>
              <a:rPr lang="zh-TW" alt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平安的約</a:t>
            </a:r>
            <a:r>
              <a:rPr lang="zh-TW" altLang="en-US" sz="8000" b="1" dirty="0" smtClean="0">
                <a:latin typeface="微軟正黑體" pitchFamily="34" charset="-120"/>
                <a:ea typeface="微軟正黑體" pitchFamily="34" charset="-120"/>
              </a:rPr>
              <a:t>也不遷移。這是</a:t>
            </a:r>
            <a:r>
              <a:rPr lang="zh-TW" alt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憐恤你的</a:t>
            </a:r>
            <a:r>
              <a:rPr lang="zh-TW" altLang="en-US" sz="8000" b="1" dirty="0" smtClean="0">
                <a:latin typeface="微軟正黑體" pitchFamily="34" charset="-120"/>
                <a:ea typeface="微軟正黑體" pitchFamily="34" charset="-120"/>
              </a:rPr>
              <a:t>耶和華說的。</a:t>
            </a:r>
            <a:endParaRPr lang="en-US" altLang="zh-TW" sz="8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sz="8000" dirty="0" smtClean="0"/>
              <a:t>For the mountains shall depart, and the hills be removed; but my kindness shall not depart from thee, neither shall the covenant of my peace be removed, </a:t>
            </a:r>
            <a:r>
              <a:rPr lang="en-US" sz="8000" dirty="0" err="1" smtClean="0"/>
              <a:t>saith</a:t>
            </a:r>
            <a:r>
              <a:rPr lang="en-US" sz="8000" dirty="0" smtClean="0"/>
              <a:t> the LORD that hath mercy on thee. </a:t>
            </a:r>
          </a:p>
          <a:p>
            <a:pPr marL="514350" indent="-514350">
              <a:buNone/>
            </a:pPr>
            <a:r>
              <a:rPr lang="zh-TW" altLang="en-US" sz="8000" dirty="0" smtClean="0"/>
              <a:t> </a:t>
            </a:r>
            <a:endParaRPr lang="en-US" altLang="zh-TW" sz="8000" dirty="0" smtClean="0"/>
          </a:p>
          <a:p>
            <a:pPr marL="514350" indent="-514350">
              <a:buNone/>
            </a:pPr>
            <a:endParaRPr lang="zh-TW" altLang="en-US" sz="4400" dirty="0" smtClean="0"/>
          </a:p>
          <a:p>
            <a:pPr marL="514350" indent="-514350">
              <a:buNone/>
            </a:pP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上帝的愛的特質</a:t>
            </a:r>
            <a:r>
              <a:rPr lang="en-US" altLang="zh-TW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Unique </a:t>
            </a:r>
            <a:r>
              <a:rPr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Characteristics of God’s Love </a:t>
            </a:r>
            <a:r>
              <a:rPr lang="en-US" altLang="zh-TW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5257800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1).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立約的愛 </a:t>
            </a:r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Covenantal Love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ctr">
              <a:buNone/>
            </a:pP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上帝主動與人立約</a:t>
            </a:r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</a:p>
          <a:p>
            <a:pPr marL="514350" indent="-514350" algn="ctr">
              <a:buNone/>
            </a:pPr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God initiates covenants with men</a:t>
            </a:r>
          </a:p>
          <a:p>
            <a:pPr marL="514350" indent="-514350" algn="ctr">
              <a:buNone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挪亞之約 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Noah(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創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8,21-22;9:8-17)</a:t>
            </a:r>
          </a:p>
          <a:p>
            <a:pPr marL="514350" indent="-514350" algn="ctr">
              <a:buNone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亞伯拉罕之約 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Abraham(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創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12:1-3;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17:1-8)</a:t>
            </a:r>
          </a:p>
          <a:p>
            <a:pPr marL="514350" indent="-514350" algn="ctr">
              <a:buNone/>
            </a:pP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大衛之約 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David (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撒下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章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477000"/>
          </a:xfrm>
        </p:spPr>
        <p:txBody>
          <a:bodyPr>
            <a:normAutofit fontScale="55000" lnSpcReduction="20000"/>
          </a:bodyPr>
          <a:lstStyle/>
          <a:p>
            <a:pPr marL="514350" indent="-514350" algn="ctr">
              <a:buNone/>
            </a:pPr>
            <a:r>
              <a:rPr lang="en-US" altLang="zh-TW" sz="7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1).</a:t>
            </a:r>
            <a:r>
              <a:rPr lang="zh-TW" altLang="en-US" sz="7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立約的愛 </a:t>
            </a:r>
            <a:r>
              <a:rPr lang="en-US" altLang="zh-TW" sz="7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Covenantal Love</a:t>
            </a:r>
            <a:endParaRPr lang="en-US" altLang="zh-TW" sz="73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endParaRPr lang="en-US" altLang="zh-TW" sz="65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altLang="zh-TW" sz="6500" b="1" dirty="0" err="1" smtClean="0">
                <a:latin typeface="微軟正黑體" pitchFamily="34" charset="-120"/>
                <a:ea typeface="微軟正黑體" pitchFamily="34" charset="-120"/>
              </a:rPr>
              <a:t>Jer</a:t>
            </a:r>
            <a:r>
              <a:rPr lang="en-US" altLang="zh-TW" sz="6500" b="1" dirty="0" smtClean="0">
                <a:latin typeface="微軟正黑體" pitchFamily="34" charset="-120"/>
                <a:ea typeface="微軟正黑體" pitchFamily="34" charset="-120"/>
              </a:rPr>
              <a:t> 31:3  </a:t>
            </a:r>
            <a:r>
              <a:rPr lang="zh-TW" altLang="en-US" sz="6500" b="1" dirty="0" smtClean="0">
                <a:latin typeface="微軟正黑體" pitchFamily="34" charset="-120"/>
                <a:ea typeface="微軟正黑體" pitchFamily="34" charset="-120"/>
              </a:rPr>
              <a:t>古時（或作：從遠方）耶和華向以色列（原文作我）顯現，說：我以</a:t>
            </a:r>
            <a:r>
              <a:rPr lang="zh-TW" altLang="en-US" sz="6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永遠的愛</a:t>
            </a:r>
            <a:r>
              <a:rPr lang="zh-TW" altLang="en-US" sz="6500" b="1" dirty="0" smtClean="0">
                <a:latin typeface="微軟正黑體" pitchFamily="34" charset="-120"/>
                <a:ea typeface="微軟正黑體" pitchFamily="34" charset="-120"/>
              </a:rPr>
              <a:t>愛你，因此我以慈愛吸引你。</a:t>
            </a:r>
            <a:endParaRPr lang="en-US" altLang="zh-TW" sz="65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r>
              <a:rPr lang="en-US" sz="6500" dirty="0" smtClean="0"/>
              <a:t>The LORD hath appeared of old unto me, </a:t>
            </a:r>
            <a:r>
              <a:rPr lang="en-US" sz="6500" i="1" dirty="0" smtClean="0"/>
              <a:t>saying, Yea, I have loved thee with an everlasting love: therefore with </a:t>
            </a:r>
            <a:r>
              <a:rPr lang="en-US" sz="6500" i="1" dirty="0" err="1" smtClean="0"/>
              <a:t>lovingkindness</a:t>
            </a:r>
            <a:r>
              <a:rPr lang="en-US" sz="6500" i="1" dirty="0" smtClean="0"/>
              <a:t> have I drawn thee. </a:t>
            </a:r>
          </a:p>
          <a:p>
            <a:pPr marL="514350" indent="-514350">
              <a:buNone/>
            </a:pPr>
            <a:r>
              <a:rPr lang="zh-TW" altLang="en-US" sz="65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marL="514350" indent="-514350">
              <a:buNone/>
            </a:pPr>
            <a:r>
              <a:rPr lang="zh-TW" altLang="en-US" sz="4400" dirty="0" smtClean="0"/>
              <a:t> </a:t>
            </a:r>
          </a:p>
          <a:p>
            <a:pPr marL="514350" indent="-514350">
              <a:buNone/>
            </a:pP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1).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立約的愛 </a:t>
            </a:r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itchFamily="34" charset="-120"/>
              </a:rPr>
              <a:t>Covenantal Love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4400" b="1" dirty="0" err="1" smtClean="0">
                <a:latin typeface="微軟正黑體" pitchFamily="34" charset="-120"/>
                <a:ea typeface="微軟正黑體" pitchFamily="34" charset="-120"/>
              </a:rPr>
              <a:t>Psa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 136:1  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你們要稱謝耶和華，因他本為善；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他的慈愛永遠長存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sz="4400" dirty="0" smtClean="0"/>
              <a:t>O give thanks unto the LORD; for </a:t>
            </a:r>
            <a:r>
              <a:rPr lang="en-US" sz="4400" i="1" dirty="0" smtClean="0"/>
              <a:t>he is good: </a:t>
            </a:r>
            <a:r>
              <a:rPr lang="en-US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his mercy </a:t>
            </a:r>
            <a:r>
              <a:rPr lang="en-US" sz="4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endureth</a:t>
            </a:r>
            <a:r>
              <a:rPr lang="en-US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ever. </a:t>
            </a: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(26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次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marL="514350" indent="-514350">
              <a:buNone/>
            </a:pP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2865</Words>
  <Application>Microsoft Office PowerPoint</Application>
  <PresentationFormat>On-screen Show (4:3)</PresentationFormat>
  <Paragraphs>283</Paragraphs>
  <Slides>50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連於元首基督 - 住在基督裡 Abide in God’s Love (三)</vt:lpstr>
      <vt:lpstr>經文: 約翰福音 John 15:9-10</vt:lpstr>
      <vt:lpstr>經文: 約翰福音 John 15:9-10</vt:lpstr>
      <vt:lpstr>信息內容 – 讓生命流通, 結果子的三個 -「住在」基督裡</vt:lpstr>
      <vt:lpstr>住在上帝的愛中  Abide in God’s Love </vt:lpstr>
      <vt:lpstr> 1. 上帝的愛的特質  Unique Characteristics of God’s Love </vt:lpstr>
      <vt:lpstr> 1. 上帝的愛的特質  Unique Characteristics of God’s Love  </vt:lpstr>
      <vt:lpstr>Slide 8</vt:lpstr>
      <vt:lpstr>Slide 9</vt:lpstr>
      <vt:lpstr>Slide 10</vt:lpstr>
      <vt:lpstr>Slide 11</vt:lpstr>
      <vt:lpstr>Slide 12</vt:lpstr>
      <vt:lpstr>1). 立約的愛 – 守約的上帝 God keeps His covenants</vt:lpstr>
      <vt:lpstr>1). 立約的愛 – 守約的上帝 God Keeps His Covenants  </vt:lpstr>
      <vt:lpstr>1). 立約的愛 – 守約的上帝 God Keeps His Covenants  </vt:lpstr>
      <vt:lpstr>Slide 16</vt:lpstr>
      <vt:lpstr>1). 立約的愛- 守約的上帝  God Keeps His Covenants</vt:lpstr>
      <vt:lpstr>Slide 18</vt:lpstr>
      <vt:lpstr> 上帝的愛的特質 Unique Characteristics of God’s Love </vt:lpstr>
      <vt:lpstr>2). 救贖的愛 Redeeming Love</vt:lpstr>
      <vt:lpstr> 2). 救贖的愛 Redeeming Love </vt:lpstr>
      <vt:lpstr>  2). 救贖的愛 Redeeming Love </vt:lpstr>
      <vt:lpstr>  2). 救贖的愛 Redeeming Love </vt:lpstr>
      <vt:lpstr>2). 救贖的愛 Redeeming Love</vt:lpstr>
      <vt:lpstr> 上帝的愛的特質 Unique Characteristics of God’s Love </vt:lpstr>
      <vt:lpstr>  3).聖潔的愛 Holy Love  </vt:lpstr>
      <vt:lpstr> 3).聖潔的愛 Holy Love  </vt:lpstr>
      <vt:lpstr>Slide 28</vt:lpstr>
      <vt:lpstr>Slide 29</vt:lpstr>
      <vt:lpstr>Slide 30</vt:lpstr>
      <vt:lpstr>  3).聖潔的愛 Holy Love </vt:lpstr>
      <vt:lpstr>金牛犢 golden calf</vt:lpstr>
      <vt:lpstr>現代版 Modern Version</vt:lpstr>
      <vt:lpstr>現代版 Modern Version</vt:lpstr>
      <vt:lpstr>亞舍拉 亞斯他錄 Goddess Astaroth  in demonology, is the Great Duke of Hell, in the first hierarchy with Beelzebub and Lucifer; he is part of the evil trinity.</vt:lpstr>
      <vt:lpstr>現代版 Modern Version</vt:lpstr>
      <vt:lpstr>Baal worship 巴力崇拜</vt:lpstr>
      <vt:lpstr>現代版  Modern Version</vt:lpstr>
      <vt:lpstr>Slide 39</vt:lpstr>
      <vt:lpstr>Slide 40</vt:lpstr>
      <vt:lpstr>Slide 41</vt:lpstr>
      <vt:lpstr>Slide 42</vt:lpstr>
      <vt:lpstr>2.上帝的愛與遵守命令的關係 Relationship of God’s love and Our Obedience</vt:lpstr>
      <vt:lpstr>2.上帝的愛與遵守命令的關 Relationship of God’s love and Our Obedience</vt:lpstr>
      <vt:lpstr>Slide 45</vt:lpstr>
      <vt:lpstr>3. 如何住在上帝的愛中 How to Abide in God’s Love</vt:lpstr>
      <vt:lpstr>1). 不要懷疑上帝的愛Do not doubt God’s love </vt:lpstr>
      <vt:lpstr>Taipei 101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連於元首基督 - 住在基督裡</dc:title>
  <dc:creator>jp</dc:creator>
  <cp:lastModifiedBy>jp</cp:lastModifiedBy>
  <cp:revision>112</cp:revision>
  <dcterms:created xsi:type="dcterms:W3CDTF">2017-08-23T18:25:43Z</dcterms:created>
  <dcterms:modified xsi:type="dcterms:W3CDTF">2017-11-22T20:58:14Z</dcterms:modified>
</cp:coreProperties>
</file>