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7" r:id="rId5"/>
    <p:sldId id="259" r:id="rId6"/>
    <p:sldId id="260" r:id="rId7"/>
    <p:sldId id="261" r:id="rId8"/>
    <p:sldId id="268" r:id="rId9"/>
    <p:sldId id="269" r:id="rId10"/>
    <p:sldId id="262" r:id="rId11"/>
    <p:sldId id="270" r:id="rId12"/>
    <p:sldId id="265" r:id="rId13"/>
    <p:sldId id="263" r:id="rId14"/>
    <p:sldId id="266" r:id="rId15"/>
    <p:sldId id="26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5" autoAdjust="0"/>
  </p:normalViewPr>
  <p:slideViewPr>
    <p:cSldViewPr snapToGrid="0" snapToObjects="1">
      <p:cViewPr varScale="1">
        <p:scale>
          <a:sx n="85" d="100"/>
          <a:sy n="85" d="100"/>
        </p:scale>
        <p:origin x="744" y="8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18B25-F95B-374E-A705-F2C64BE7F0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507E0F3-BDB7-0B42-8BF7-602CA901AD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1816F2C-D0D9-BB4A-885F-6EF28BFA85AF}"/>
              </a:ext>
            </a:extLst>
          </p:cNvPr>
          <p:cNvSpPr>
            <a:spLocks noGrp="1"/>
          </p:cNvSpPr>
          <p:nvPr>
            <p:ph type="dt" sz="half" idx="10"/>
          </p:nvPr>
        </p:nvSpPr>
        <p:spPr/>
        <p:txBody>
          <a:bodyPr/>
          <a:lstStyle/>
          <a:p>
            <a:fld id="{AEC98995-7088-434E-802C-A39836EEE32B}" type="datetimeFigureOut">
              <a:rPr lang="en-US" smtClean="0"/>
              <a:t>12/6/2018</a:t>
            </a:fld>
            <a:endParaRPr lang="en-US"/>
          </a:p>
        </p:txBody>
      </p:sp>
      <p:sp>
        <p:nvSpPr>
          <p:cNvPr id="5" name="Footer Placeholder 4">
            <a:extLst>
              <a:ext uri="{FF2B5EF4-FFF2-40B4-BE49-F238E27FC236}">
                <a16:creationId xmlns:a16="http://schemas.microsoft.com/office/drawing/2014/main" id="{DCC52E58-3CBA-754A-9443-FE6FE648C6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A7E1D3-CB5E-7E46-956A-71166EF7184C}"/>
              </a:ext>
            </a:extLst>
          </p:cNvPr>
          <p:cNvSpPr>
            <a:spLocks noGrp="1"/>
          </p:cNvSpPr>
          <p:nvPr>
            <p:ph type="sldNum" sz="quarter" idx="12"/>
          </p:nvPr>
        </p:nvSpPr>
        <p:spPr/>
        <p:txBody>
          <a:bodyPr/>
          <a:lstStyle/>
          <a:p>
            <a:fld id="{4350D2CC-06CE-454F-9C46-8D1ABD8F8A72}" type="slidenum">
              <a:rPr lang="en-US" smtClean="0"/>
              <a:t>‹#›</a:t>
            </a:fld>
            <a:endParaRPr lang="en-US"/>
          </a:p>
        </p:txBody>
      </p:sp>
    </p:spTree>
    <p:extLst>
      <p:ext uri="{BB962C8B-B14F-4D97-AF65-F5344CB8AC3E}">
        <p14:creationId xmlns:p14="http://schemas.microsoft.com/office/powerpoint/2010/main" val="1104160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67391-3D63-914D-BDBD-19B49AB35A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89C63B-B228-6344-82D3-E0BA8E915F0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AD82C6-B1ED-D349-A55D-BA044C8A8F3D}"/>
              </a:ext>
            </a:extLst>
          </p:cNvPr>
          <p:cNvSpPr>
            <a:spLocks noGrp="1"/>
          </p:cNvSpPr>
          <p:nvPr>
            <p:ph type="dt" sz="half" idx="10"/>
          </p:nvPr>
        </p:nvSpPr>
        <p:spPr/>
        <p:txBody>
          <a:bodyPr/>
          <a:lstStyle/>
          <a:p>
            <a:fld id="{AEC98995-7088-434E-802C-A39836EEE32B}" type="datetimeFigureOut">
              <a:rPr lang="en-US" smtClean="0"/>
              <a:t>12/6/2018</a:t>
            </a:fld>
            <a:endParaRPr lang="en-US"/>
          </a:p>
        </p:txBody>
      </p:sp>
      <p:sp>
        <p:nvSpPr>
          <p:cNvPr id="5" name="Footer Placeholder 4">
            <a:extLst>
              <a:ext uri="{FF2B5EF4-FFF2-40B4-BE49-F238E27FC236}">
                <a16:creationId xmlns:a16="http://schemas.microsoft.com/office/drawing/2014/main" id="{571035DE-97C1-E74A-8C95-4BE18E1941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45FBB8-9342-6343-9A2B-AF8F086AD630}"/>
              </a:ext>
            </a:extLst>
          </p:cNvPr>
          <p:cNvSpPr>
            <a:spLocks noGrp="1"/>
          </p:cNvSpPr>
          <p:nvPr>
            <p:ph type="sldNum" sz="quarter" idx="12"/>
          </p:nvPr>
        </p:nvSpPr>
        <p:spPr/>
        <p:txBody>
          <a:bodyPr/>
          <a:lstStyle/>
          <a:p>
            <a:fld id="{4350D2CC-06CE-454F-9C46-8D1ABD8F8A72}" type="slidenum">
              <a:rPr lang="en-US" smtClean="0"/>
              <a:t>‹#›</a:t>
            </a:fld>
            <a:endParaRPr lang="en-US"/>
          </a:p>
        </p:txBody>
      </p:sp>
    </p:spTree>
    <p:extLst>
      <p:ext uri="{BB962C8B-B14F-4D97-AF65-F5344CB8AC3E}">
        <p14:creationId xmlns:p14="http://schemas.microsoft.com/office/powerpoint/2010/main" val="1656906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E09CDD-1EEF-4C40-9548-5E9BDEB1FE0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4F230CA-B29D-3C45-A80D-98B0151B76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DF8D1E-B90B-CE46-A375-43D8A9EED920}"/>
              </a:ext>
            </a:extLst>
          </p:cNvPr>
          <p:cNvSpPr>
            <a:spLocks noGrp="1"/>
          </p:cNvSpPr>
          <p:nvPr>
            <p:ph type="dt" sz="half" idx="10"/>
          </p:nvPr>
        </p:nvSpPr>
        <p:spPr/>
        <p:txBody>
          <a:bodyPr/>
          <a:lstStyle/>
          <a:p>
            <a:fld id="{AEC98995-7088-434E-802C-A39836EEE32B}" type="datetimeFigureOut">
              <a:rPr lang="en-US" smtClean="0"/>
              <a:t>12/6/2018</a:t>
            </a:fld>
            <a:endParaRPr lang="en-US"/>
          </a:p>
        </p:txBody>
      </p:sp>
      <p:sp>
        <p:nvSpPr>
          <p:cNvPr id="5" name="Footer Placeholder 4">
            <a:extLst>
              <a:ext uri="{FF2B5EF4-FFF2-40B4-BE49-F238E27FC236}">
                <a16:creationId xmlns:a16="http://schemas.microsoft.com/office/drawing/2014/main" id="{EFC1F40E-4FDD-1540-9E95-A59FDDCD37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AC680-A0F6-F64F-A22E-022FFB578DE1}"/>
              </a:ext>
            </a:extLst>
          </p:cNvPr>
          <p:cNvSpPr>
            <a:spLocks noGrp="1"/>
          </p:cNvSpPr>
          <p:nvPr>
            <p:ph type="sldNum" sz="quarter" idx="12"/>
          </p:nvPr>
        </p:nvSpPr>
        <p:spPr/>
        <p:txBody>
          <a:bodyPr/>
          <a:lstStyle/>
          <a:p>
            <a:fld id="{4350D2CC-06CE-454F-9C46-8D1ABD8F8A72}" type="slidenum">
              <a:rPr lang="en-US" smtClean="0"/>
              <a:t>‹#›</a:t>
            </a:fld>
            <a:endParaRPr lang="en-US"/>
          </a:p>
        </p:txBody>
      </p:sp>
    </p:spTree>
    <p:extLst>
      <p:ext uri="{BB962C8B-B14F-4D97-AF65-F5344CB8AC3E}">
        <p14:creationId xmlns:p14="http://schemas.microsoft.com/office/powerpoint/2010/main" val="2045528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94486-D4D3-B544-8733-6B5A7E71EF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95D13C-779D-E849-8084-40058B2669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1F68BC-6F1D-224E-8536-D45AB19D32B0}"/>
              </a:ext>
            </a:extLst>
          </p:cNvPr>
          <p:cNvSpPr>
            <a:spLocks noGrp="1"/>
          </p:cNvSpPr>
          <p:nvPr>
            <p:ph type="dt" sz="half" idx="10"/>
          </p:nvPr>
        </p:nvSpPr>
        <p:spPr/>
        <p:txBody>
          <a:bodyPr/>
          <a:lstStyle/>
          <a:p>
            <a:fld id="{AEC98995-7088-434E-802C-A39836EEE32B}" type="datetimeFigureOut">
              <a:rPr lang="en-US" smtClean="0"/>
              <a:t>12/6/2018</a:t>
            </a:fld>
            <a:endParaRPr lang="en-US"/>
          </a:p>
        </p:txBody>
      </p:sp>
      <p:sp>
        <p:nvSpPr>
          <p:cNvPr id="5" name="Footer Placeholder 4">
            <a:extLst>
              <a:ext uri="{FF2B5EF4-FFF2-40B4-BE49-F238E27FC236}">
                <a16:creationId xmlns:a16="http://schemas.microsoft.com/office/drawing/2014/main" id="{1F846C97-8A76-D14B-8242-99AF740500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02AFD9-37F1-574A-9ACD-AC82AFE34EA8}"/>
              </a:ext>
            </a:extLst>
          </p:cNvPr>
          <p:cNvSpPr>
            <a:spLocks noGrp="1"/>
          </p:cNvSpPr>
          <p:nvPr>
            <p:ph type="sldNum" sz="quarter" idx="12"/>
          </p:nvPr>
        </p:nvSpPr>
        <p:spPr/>
        <p:txBody>
          <a:bodyPr/>
          <a:lstStyle/>
          <a:p>
            <a:fld id="{4350D2CC-06CE-454F-9C46-8D1ABD8F8A72}" type="slidenum">
              <a:rPr lang="en-US" smtClean="0"/>
              <a:t>‹#›</a:t>
            </a:fld>
            <a:endParaRPr lang="en-US"/>
          </a:p>
        </p:txBody>
      </p:sp>
    </p:spTree>
    <p:extLst>
      <p:ext uri="{BB962C8B-B14F-4D97-AF65-F5344CB8AC3E}">
        <p14:creationId xmlns:p14="http://schemas.microsoft.com/office/powerpoint/2010/main" val="2762114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7DDC0-2549-6949-9476-B15F62D60E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A359412-77ED-FD4F-8740-3F74AC9306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4589BB3-EC91-B14A-B1D6-757FB02EC14B}"/>
              </a:ext>
            </a:extLst>
          </p:cNvPr>
          <p:cNvSpPr>
            <a:spLocks noGrp="1"/>
          </p:cNvSpPr>
          <p:nvPr>
            <p:ph type="dt" sz="half" idx="10"/>
          </p:nvPr>
        </p:nvSpPr>
        <p:spPr/>
        <p:txBody>
          <a:bodyPr/>
          <a:lstStyle/>
          <a:p>
            <a:fld id="{AEC98995-7088-434E-802C-A39836EEE32B}" type="datetimeFigureOut">
              <a:rPr lang="en-US" smtClean="0"/>
              <a:t>12/6/2018</a:t>
            </a:fld>
            <a:endParaRPr lang="en-US"/>
          </a:p>
        </p:txBody>
      </p:sp>
      <p:sp>
        <p:nvSpPr>
          <p:cNvPr id="5" name="Footer Placeholder 4">
            <a:extLst>
              <a:ext uri="{FF2B5EF4-FFF2-40B4-BE49-F238E27FC236}">
                <a16:creationId xmlns:a16="http://schemas.microsoft.com/office/drawing/2014/main" id="{B874E773-3592-6E48-808E-A054CC714D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B59FCF-B789-1F4A-BCF2-FA2A09619EC8}"/>
              </a:ext>
            </a:extLst>
          </p:cNvPr>
          <p:cNvSpPr>
            <a:spLocks noGrp="1"/>
          </p:cNvSpPr>
          <p:nvPr>
            <p:ph type="sldNum" sz="quarter" idx="12"/>
          </p:nvPr>
        </p:nvSpPr>
        <p:spPr/>
        <p:txBody>
          <a:bodyPr/>
          <a:lstStyle/>
          <a:p>
            <a:fld id="{4350D2CC-06CE-454F-9C46-8D1ABD8F8A72}" type="slidenum">
              <a:rPr lang="en-US" smtClean="0"/>
              <a:t>‹#›</a:t>
            </a:fld>
            <a:endParaRPr lang="en-US"/>
          </a:p>
        </p:txBody>
      </p:sp>
    </p:spTree>
    <p:extLst>
      <p:ext uri="{BB962C8B-B14F-4D97-AF65-F5344CB8AC3E}">
        <p14:creationId xmlns:p14="http://schemas.microsoft.com/office/powerpoint/2010/main" val="3733965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C332F-83B5-BD45-9D88-F5CFFDD56D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AD0BD3-0636-5F40-B53E-2C4DB470670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FF61024-D000-FA45-BE41-983ECE7BC93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91B23C5-6CA7-2748-A2DE-4697628CCB32}"/>
              </a:ext>
            </a:extLst>
          </p:cNvPr>
          <p:cNvSpPr>
            <a:spLocks noGrp="1"/>
          </p:cNvSpPr>
          <p:nvPr>
            <p:ph type="dt" sz="half" idx="10"/>
          </p:nvPr>
        </p:nvSpPr>
        <p:spPr/>
        <p:txBody>
          <a:bodyPr/>
          <a:lstStyle/>
          <a:p>
            <a:fld id="{AEC98995-7088-434E-802C-A39836EEE32B}" type="datetimeFigureOut">
              <a:rPr lang="en-US" smtClean="0"/>
              <a:t>12/6/2018</a:t>
            </a:fld>
            <a:endParaRPr lang="en-US"/>
          </a:p>
        </p:txBody>
      </p:sp>
      <p:sp>
        <p:nvSpPr>
          <p:cNvPr id="6" name="Footer Placeholder 5">
            <a:extLst>
              <a:ext uri="{FF2B5EF4-FFF2-40B4-BE49-F238E27FC236}">
                <a16:creationId xmlns:a16="http://schemas.microsoft.com/office/drawing/2014/main" id="{BFC46F1E-F5A8-F245-824C-C677F6A737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32EBEB-8AE3-8549-9FA0-126E1146660B}"/>
              </a:ext>
            </a:extLst>
          </p:cNvPr>
          <p:cNvSpPr>
            <a:spLocks noGrp="1"/>
          </p:cNvSpPr>
          <p:nvPr>
            <p:ph type="sldNum" sz="quarter" idx="12"/>
          </p:nvPr>
        </p:nvSpPr>
        <p:spPr/>
        <p:txBody>
          <a:bodyPr/>
          <a:lstStyle/>
          <a:p>
            <a:fld id="{4350D2CC-06CE-454F-9C46-8D1ABD8F8A72}" type="slidenum">
              <a:rPr lang="en-US" smtClean="0"/>
              <a:t>‹#›</a:t>
            </a:fld>
            <a:endParaRPr lang="en-US"/>
          </a:p>
        </p:txBody>
      </p:sp>
    </p:spTree>
    <p:extLst>
      <p:ext uri="{BB962C8B-B14F-4D97-AF65-F5344CB8AC3E}">
        <p14:creationId xmlns:p14="http://schemas.microsoft.com/office/powerpoint/2010/main" val="1855840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18174-F7B7-A24B-827B-C359D35705A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CF5A5DC-1CF5-3441-9919-D547A9548D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2B87755-6184-F444-BC31-A578AF25939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642963A-3E50-F642-85AC-90C9C1DFCE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AF262B0-3E86-DD4C-9F11-72CDF8CB0BA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2D166DD-F1A2-004D-908E-69486AA2E81C}"/>
              </a:ext>
            </a:extLst>
          </p:cNvPr>
          <p:cNvSpPr>
            <a:spLocks noGrp="1"/>
          </p:cNvSpPr>
          <p:nvPr>
            <p:ph type="dt" sz="half" idx="10"/>
          </p:nvPr>
        </p:nvSpPr>
        <p:spPr/>
        <p:txBody>
          <a:bodyPr/>
          <a:lstStyle/>
          <a:p>
            <a:fld id="{AEC98995-7088-434E-802C-A39836EEE32B}" type="datetimeFigureOut">
              <a:rPr lang="en-US" smtClean="0"/>
              <a:t>12/6/2018</a:t>
            </a:fld>
            <a:endParaRPr lang="en-US"/>
          </a:p>
        </p:txBody>
      </p:sp>
      <p:sp>
        <p:nvSpPr>
          <p:cNvPr id="8" name="Footer Placeholder 7">
            <a:extLst>
              <a:ext uri="{FF2B5EF4-FFF2-40B4-BE49-F238E27FC236}">
                <a16:creationId xmlns:a16="http://schemas.microsoft.com/office/drawing/2014/main" id="{8660953C-9D20-4746-ACB6-7ED1C60DE73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763B5A-38F4-4D4C-99DA-5213909F71A5}"/>
              </a:ext>
            </a:extLst>
          </p:cNvPr>
          <p:cNvSpPr>
            <a:spLocks noGrp="1"/>
          </p:cNvSpPr>
          <p:nvPr>
            <p:ph type="sldNum" sz="quarter" idx="12"/>
          </p:nvPr>
        </p:nvSpPr>
        <p:spPr/>
        <p:txBody>
          <a:bodyPr/>
          <a:lstStyle/>
          <a:p>
            <a:fld id="{4350D2CC-06CE-454F-9C46-8D1ABD8F8A72}" type="slidenum">
              <a:rPr lang="en-US" smtClean="0"/>
              <a:t>‹#›</a:t>
            </a:fld>
            <a:endParaRPr lang="en-US"/>
          </a:p>
        </p:txBody>
      </p:sp>
    </p:spTree>
    <p:extLst>
      <p:ext uri="{BB962C8B-B14F-4D97-AF65-F5344CB8AC3E}">
        <p14:creationId xmlns:p14="http://schemas.microsoft.com/office/powerpoint/2010/main" val="3982252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2A7BE-234F-164E-96F7-4A102C91FB5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898E166-BB54-F44B-A18A-37B95C8FB33F}"/>
              </a:ext>
            </a:extLst>
          </p:cNvPr>
          <p:cNvSpPr>
            <a:spLocks noGrp="1"/>
          </p:cNvSpPr>
          <p:nvPr>
            <p:ph type="dt" sz="half" idx="10"/>
          </p:nvPr>
        </p:nvSpPr>
        <p:spPr/>
        <p:txBody>
          <a:bodyPr/>
          <a:lstStyle/>
          <a:p>
            <a:fld id="{AEC98995-7088-434E-802C-A39836EEE32B}" type="datetimeFigureOut">
              <a:rPr lang="en-US" smtClean="0"/>
              <a:t>12/6/2018</a:t>
            </a:fld>
            <a:endParaRPr lang="en-US"/>
          </a:p>
        </p:txBody>
      </p:sp>
      <p:sp>
        <p:nvSpPr>
          <p:cNvPr id="4" name="Footer Placeholder 3">
            <a:extLst>
              <a:ext uri="{FF2B5EF4-FFF2-40B4-BE49-F238E27FC236}">
                <a16:creationId xmlns:a16="http://schemas.microsoft.com/office/drawing/2014/main" id="{82176631-FC0C-744B-8571-1B93CE21CB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9CF158E-3AE9-954B-8502-0C3C2AF81D2F}"/>
              </a:ext>
            </a:extLst>
          </p:cNvPr>
          <p:cNvSpPr>
            <a:spLocks noGrp="1"/>
          </p:cNvSpPr>
          <p:nvPr>
            <p:ph type="sldNum" sz="quarter" idx="12"/>
          </p:nvPr>
        </p:nvSpPr>
        <p:spPr/>
        <p:txBody>
          <a:bodyPr/>
          <a:lstStyle/>
          <a:p>
            <a:fld id="{4350D2CC-06CE-454F-9C46-8D1ABD8F8A72}" type="slidenum">
              <a:rPr lang="en-US" smtClean="0"/>
              <a:t>‹#›</a:t>
            </a:fld>
            <a:endParaRPr lang="en-US"/>
          </a:p>
        </p:txBody>
      </p:sp>
    </p:spTree>
    <p:extLst>
      <p:ext uri="{BB962C8B-B14F-4D97-AF65-F5344CB8AC3E}">
        <p14:creationId xmlns:p14="http://schemas.microsoft.com/office/powerpoint/2010/main" val="2780165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26DAE3-7AB9-7145-8EF6-C77B1AA2B7BE}"/>
              </a:ext>
            </a:extLst>
          </p:cNvPr>
          <p:cNvSpPr>
            <a:spLocks noGrp="1"/>
          </p:cNvSpPr>
          <p:nvPr>
            <p:ph type="dt" sz="half" idx="10"/>
          </p:nvPr>
        </p:nvSpPr>
        <p:spPr/>
        <p:txBody>
          <a:bodyPr/>
          <a:lstStyle/>
          <a:p>
            <a:fld id="{AEC98995-7088-434E-802C-A39836EEE32B}" type="datetimeFigureOut">
              <a:rPr lang="en-US" smtClean="0"/>
              <a:t>12/6/2018</a:t>
            </a:fld>
            <a:endParaRPr lang="en-US"/>
          </a:p>
        </p:txBody>
      </p:sp>
      <p:sp>
        <p:nvSpPr>
          <p:cNvPr id="3" name="Footer Placeholder 2">
            <a:extLst>
              <a:ext uri="{FF2B5EF4-FFF2-40B4-BE49-F238E27FC236}">
                <a16:creationId xmlns:a16="http://schemas.microsoft.com/office/drawing/2014/main" id="{CC17B8BC-5326-3F4C-A84B-E43C3F8BF86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22BE170-902D-AE42-ABD2-211822448588}"/>
              </a:ext>
            </a:extLst>
          </p:cNvPr>
          <p:cNvSpPr>
            <a:spLocks noGrp="1"/>
          </p:cNvSpPr>
          <p:nvPr>
            <p:ph type="sldNum" sz="quarter" idx="12"/>
          </p:nvPr>
        </p:nvSpPr>
        <p:spPr/>
        <p:txBody>
          <a:bodyPr/>
          <a:lstStyle/>
          <a:p>
            <a:fld id="{4350D2CC-06CE-454F-9C46-8D1ABD8F8A72}" type="slidenum">
              <a:rPr lang="en-US" smtClean="0"/>
              <a:t>‹#›</a:t>
            </a:fld>
            <a:endParaRPr lang="en-US"/>
          </a:p>
        </p:txBody>
      </p:sp>
    </p:spTree>
    <p:extLst>
      <p:ext uri="{BB962C8B-B14F-4D97-AF65-F5344CB8AC3E}">
        <p14:creationId xmlns:p14="http://schemas.microsoft.com/office/powerpoint/2010/main" val="3567432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80810-CCED-0745-BC85-21180F2C24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27876F9-F3E0-0242-8414-CCF8585E61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FA8FDAE-03FD-3948-8FBA-097667057F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2ED2474-4898-5E4C-8A24-9465C6B60A5C}"/>
              </a:ext>
            </a:extLst>
          </p:cNvPr>
          <p:cNvSpPr>
            <a:spLocks noGrp="1"/>
          </p:cNvSpPr>
          <p:nvPr>
            <p:ph type="dt" sz="half" idx="10"/>
          </p:nvPr>
        </p:nvSpPr>
        <p:spPr/>
        <p:txBody>
          <a:bodyPr/>
          <a:lstStyle/>
          <a:p>
            <a:fld id="{AEC98995-7088-434E-802C-A39836EEE32B}" type="datetimeFigureOut">
              <a:rPr lang="en-US" smtClean="0"/>
              <a:t>12/6/2018</a:t>
            </a:fld>
            <a:endParaRPr lang="en-US"/>
          </a:p>
        </p:txBody>
      </p:sp>
      <p:sp>
        <p:nvSpPr>
          <p:cNvPr id="6" name="Footer Placeholder 5">
            <a:extLst>
              <a:ext uri="{FF2B5EF4-FFF2-40B4-BE49-F238E27FC236}">
                <a16:creationId xmlns:a16="http://schemas.microsoft.com/office/drawing/2014/main" id="{F99B0BB1-8F69-A14F-B00A-598A21D187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E1C20A-742E-7642-B7E0-EA0EB3D9F3B0}"/>
              </a:ext>
            </a:extLst>
          </p:cNvPr>
          <p:cNvSpPr>
            <a:spLocks noGrp="1"/>
          </p:cNvSpPr>
          <p:nvPr>
            <p:ph type="sldNum" sz="quarter" idx="12"/>
          </p:nvPr>
        </p:nvSpPr>
        <p:spPr/>
        <p:txBody>
          <a:bodyPr/>
          <a:lstStyle/>
          <a:p>
            <a:fld id="{4350D2CC-06CE-454F-9C46-8D1ABD8F8A72}" type="slidenum">
              <a:rPr lang="en-US" smtClean="0"/>
              <a:t>‹#›</a:t>
            </a:fld>
            <a:endParaRPr lang="en-US"/>
          </a:p>
        </p:txBody>
      </p:sp>
    </p:spTree>
    <p:extLst>
      <p:ext uri="{BB962C8B-B14F-4D97-AF65-F5344CB8AC3E}">
        <p14:creationId xmlns:p14="http://schemas.microsoft.com/office/powerpoint/2010/main" val="122623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30099-4179-B049-9E42-D972864C95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7ABD87F-437D-5246-ADFA-385F39C5E2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32276F-7A92-9142-A8E0-8A41EF1965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1257743-DEFD-6D4C-85BA-E5EF58449692}"/>
              </a:ext>
            </a:extLst>
          </p:cNvPr>
          <p:cNvSpPr>
            <a:spLocks noGrp="1"/>
          </p:cNvSpPr>
          <p:nvPr>
            <p:ph type="dt" sz="half" idx="10"/>
          </p:nvPr>
        </p:nvSpPr>
        <p:spPr/>
        <p:txBody>
          <a:bodyPr/>
          <a:lstStyle/>
          <a:p>
            <a:fld id="{AEC98995-7088-434E-802C-A39836EEE32B}" type="datetimeFigureOut">
              <a:rPr lang="en-US" smtClean="0"/>
              <a:t>12/6/2018</a:t>
            </a:fld>
            <a:endParaRPr lang="en-US"/>
          </a:p>
        </p:txBody>
      </p:sp>
      <p:sp>
        <p:nvSpPr>
          <p:cNvPr id="6" name="Footer Placeholder 5">
            <a:extLst>
              <a:ext uri="{FF2B5EF4-FFF2-40B4-BE49-F238E27FC236}">
                <a16:creationId xmlns:a16="http://schemas.microsoft.com/office/drawing/2014/main" id="{50A65BFC-C06A-1A4B-80DC-74E273F2FB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CA09B1-8543-EA47-B1EF-F1EB715F4957}"/>
              </a:ext>
            </a:extLst>
          </p:cNvPr>
          <p:cNvSpPr>
            <a:spLocks noGrp="1"/>
          </p:cNvSpPr>
          <p:nvPr>
            <p:ph type="sldNum" sz="quarter" idx="12"/>
          </p:nvPr>
        </p:nvSpPr>
        <p:spPr/>
        <p:txBody>
          <a:bodyPr/>
          <a:lstStyle/>
          <a:p>
            <a:fld id="{4350D2CC-06CE-454F-9C46-8D1ABD8F8A72}" type="slidenum">
              <a:rPr lang="en-US" smtClean="0"/>
              <a:t>‹#›</a:t>
            </a:fld>
            <a:endParaRPr lang="en-US"/>
          </a:p>
        </p:txBody>
      </p:sp>
    </p:spTree>
    <p:extLst>
      <p:ext uri="{BB962C8B-B14F-4D97-AF65-F5344CB8AC3E}">
        <p14:creationId xmlns:p14="http://schemas.microsoft.com/office/powerpoint/2010/main" val="3826955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75274D-BE6B-3049-8FB4-55D1189710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31355F-EF66-294E-A1FF-96E988518C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5CF26E-75A1-E448-AE4F-257DC87AF7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C98995-7088-434E-802C-A39836EEE32B}" type="datetimeFigureOut">
              <a:rPr lang="en-US" smtClean="0"/>
              <a:t>12/6/2018</a:t>
            </a:fld>
            <a:endParaRPr lang="en-US"/>
          </a:p>
        </p:txBody>
      </p:sp>
      <p:sp>
        <p:nvSpPr>
          <p:cNvPr id="5" name="Footer Placeholder 4">
            <a:extLst>
              <a:ext uri="{FF2B5EF4-FFF2-40B4-BE49-F238E27FC236}">
                <a16:creationId xmlns:a16="http://schemas.microsoft.com/office/drawing/2014/main" id="{57EBD10D-D94C-E748-B502-FF7A612938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2C5ACA8-9C8E-7742-AEBC-BA531F6C51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50D2CC-06CE-454F-9C46-8D1ABD8F8A72}" type="slidenum">
              <a:rPr lang="en-US" smtClean="0"/>
              <a:t>‹#›</a:t>
            </a:fld>
            <a:endParaRPr lang="en-US"/>
          </a:p>
        </p:txBody>
      </p:sp>
    </p:spTree>
    <p:extLst>
      <p:ext uri="{BB962C8B-B14F-4D97-AF65-F5344CB8AC3E}">
        <p14:creationId xmlns:p14="http://schemas.microsoft.com/office/powerpoint/2010/main" val="33736392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7F3D133-8CE9-4674-9597-B7BAB004ED34}"/>
              </a:ext>
            </a:extLst>
          </p:cNvPr>
          <p:cNvPicPr>
            <a:picLocks noChangeAspect="1"/>
          </p:cNvPicPr>
          <p:nvPr/>
        </p:nvPicPr>
        <p:blipFill>
          <a:blip r:embed="rId2"/>
          <a:stretch>
            <a:fillRect/>
          </a:stretch>
        </p:blipFill>
        <p:spPr>
          <a:xfrm>
            <a:off x="0" y="-35501"/>
            <a:ext cx="12192000" cy="6893501"/>
          </a:xfrm>
          <a:prstGeom prst="rect">
            <a:avLst/>
          </a:prstGeom>
        </p:spPr>
      </p:pic>
      <p:sp>
        <p:nvSpPr>
          <p:cNvPr id="2" name="Title 1">
            <a:extLst>
              <a:ext uri="{FF2B5EF4-FFF2-40B4-BE49-F238E27FC236}">
                <a16:creationId xmlns:a16="http://schemas.microsoft.com/office/drawing/2014/main" id="{6EB2D1AA-9114-7943-83FA-81C7C10312FE}"/>
              </a:ext>
            </a:extLst>
          </p:cNvPr>
          <p:cNvSpPr>
            <a:spLocks noGrp="1"/>
          </p:cNvSpPr>
          <p:nvPr>
            <p:ph type="ctrTitle"/>
          </p:nvPr>
        </p:nvSpPr>
        <p:spPr>
          <a:xfrm>
            <a:off x="1524000" y="1478843"/>
            <a:ext cx="9144000" cy="2935113"/>
          </a:xfrm>
        </p:spPr>
        <p:txBody>
          <a:bodyPr>
            <a:normAutofit fontScale="90000"/>
          </a:bodyPr>
          <a:lstStyle/>
          <a:p>
            <a:r>
              <a:rPr lang="en-US" dirty="0"/>
              <a:t>DEATH: A LEN FOR LIVING LIFE—FULLY OR FUTILELY</a:t>
            </a:r>
            <a:br>
              <a:rPr lang="en-US" dirty="0"/>
            </a:br>
            <a:r>
              <a:rPr lang="zh-TW" alt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死亡</a:t>
            </a:r>
            <a:r>
              <a:rPr lang="en-US" altLang="zh-TW"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 生活的鏡片</a:t>
            </a:r>
            <a:r>
              <a:rPr lang="en-US" altLang="zh-TW"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a:t>
            </a:r>
            <a:br>
              <a:rPr lang="en-US" altLang="zh-TW"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br>
            <a:r>
              <a:rPr lang="zh-TW" alt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豐富地或無益地</a:t>
            </a:r>
            <a:br>
              <a:rPr lang="en-US" dirty="0"/>
            </a:br>
            <a:endParaRPr lang="en-US" dirty="0"/>
          </a:p>
        </p:txBody>
      </p:sp>
      <p:sp>
        <p:nvSpPr>
          <p:cNvPr id="3" name="Subtitle 2">
            <a:extLst>
              <a:ext uri="{FF2B5EF4-FFF2-40B4-BE49-F238E27FC236}">
                <a16:creationId xmlns:a16="http://schemas.microsoft.com/office/drawing/2014/main" id="{E1EFA81F-9C49-AB40-8D84-C8D1ABFE7EF9}"/>
              </a:ext>
            </a:extLst>
          </p:cNvPr>
          <p:cNvSpPr>
            <a:spLocks noGrp="1"/>
          </p:cNvSpPr>
          <p:nvPr>
            <p:ph type="subTitle" idx="1"/>
          </p:nvPr>
        </p:nvSpPr>
        <p:spPr>
          <a:xfrm>
            <a:off x="1524000" y="4079875"/>
            <a:ext cx="9144000" cy="2129014"/>
          </a:xfrm>
        </p:spPr>
        <p:txBody>
          <a:bodyPr>
            <a:normAutofit lnSpcReduction="10000"/>
          </a:bodyPr>
          <a:lstStyle/>
          <a:p>
            <a:endParaRPr lang="en-US" dirty="0"/>
          </a:p>
          <a:p>
            <a:r>
              <a:rPr lang="en-US" sz="3600" b="1" dirty="0">
                <a:solidFill>
                  <a:srgbClr val="C00000"/>
                </a:solidFill>
              </a:rPr>
              <a:t>Summation </a:t>
            </a:r>
            <a:r>
              <a:rPr lang="zh-CN" altLang="en-US" sz="3600" b="1" dirty="0">
                <a:solidFill>
                  <a:srgbClr val="C00000"/>
                </a:solidFill>
              </a:rPr>
              <a:t>總結</a:t>
            </a:r>
            <a:endParaRPr lang="en-US" altLang="zh-CN" sz="3600" b="1" dirty="0">
              <a:solidFill>
                <a:srgbClr val="C00000"/>
              </a:solidFill>
            </a:endParaRPr>
          </a:p>
          <a:p>
            <a:r>
              <a:rPr lang="en-US" sz="3200" dirty="0"/>
              <a:t>Pastor Dale Barrett</a:t>
            </a:r>
          </a:p>
          <a:p>
            <a:r>
              <a:rPr lang="en-US" sz="3200" dirty="0"/>
              <a:t>12-9-2018</a:t>
            </a:r>
          </a:p>
        </p:txBody>
      </p:sp>
    </p:spTree>
    <p:extLst>
      <p:ext uri="{BB962C8B-B14F-4D97-AF65-F5344CB8AC3E}">
        <p14:creationId xmlns:p14="http://schemas.microsoft.com/office/powerpoint/2010/main" val="141874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0EC1CC3-AF3A-4F86-A5F8-3ED05387F46A}"/>
              </a:ext>
            </a:extLst>
          </p:cNvPr>
          <p:cNvPicPr>
            <a:picLocks noChangeAspect="1"/>
          </p:cNvPicPr>
          <p:nvPr/>
        </p:nvPicPr>
        <p:blipFill>
          <a:blip r:embed="rId2"/>
          <a:stretch>
            <a:fillRect/>
          </a:stretch>
        </p:blipFill>
        <p:spPr>
          <a:xfrm>
            <a:off x="0" y="-27382"/>
            <a:ext cx="12192000" cy="6885382"/>
          </a:xfrm>
          <a:prstGeom prst="rect">
            <a:avLst/>
          </a:prstGeom>
        </p:spPr>
      </p:pic>
      <p:sp>
        <p:nvSpPr>
          <p:cNvPr id="2" name="Title 1">
            <a:extLst>
              <a:ext uri="{FF2B5EF4-FFF2-40B4-BE49-F238E27FC236}">
                <a16:creationId xmlns:a16="http://schemas.microsoft.com/office/drawing/2014/main" id="{8BABA74F-4E47-BA4F-B2DA-3A012477A3DA}"/>
              </a:ext>
            </a:extLst>
          </p:cNvPr>
          <p:cNvSpPr>
            <a:spLocks noGrp="1"/>
          </p:cNvSpPr>
          <p:nvPr>
            <p:ph type="title"/>
          </p:nvPr>
        </p:nvSpPr>
        <p:spPr/>
        <p:txBody>
          <a:bodyPr>
            <a:normAutofit fontScale="90000"/>
          </a:bodyPr>
          <a:lstStyle/>
          <a:p>
            <a:r>
              <a:rPr lang="en-US" sz="4000" b="1" dirty="0" err="1">
                <a:solidFill>
                  <a:srgbClr val="C00000"/>
                </a:solidFill>
                <a:latin typeface="+mn-ea"/>
                <a:ea typeface="+mn-ea"/>
              </a:rPr>
              <a:t>lll</a:t>
            </a:r>
            <a:r>
              <a:rPr lang="en-US" sz="4000" b="1" dirty="0">
                <a:solidFill>
                  <a:srgbClr val="C00000"/>
                </a:solidFill>
                <a:latin typeface="+mn-ea"/>
                <a:ea typeface="+mn-ea"/>
              </a:rPr>
              <a:t>.  THE DELIGHT OF WISDOM, verses 9-12</a:t>
            </a:r>
            <a:br>
              <a:rPr lang="en-US" sz="4000" b="1" dirty="0">
                <a:solidFill>
                  <a:srgbClr val="C00000"/>
                </a:solidFill>
                <a:latin typeface="+mn-ea"/>
                <a:ea typeface="+mn-ea"/>
              </a:rPr>
            </a:br>
            <a:r>
              <a:rPr lang="en-US" sz="4000" b="1" dirty="0">
                <a:solidFill>
                  <a:srgbClr val="C00000"/>
                </a:solidFill>
                <a:latin typeface="+mn-ea"/>
                <a:ea typeface="+mn-ea"/>
              </a:rPr>
              <a:t>      </a:t>
            </a:r>
            <a:r>
              <a:rPr lang="zh-CN" altLang="en-US" sz="4000" b="1" dirty="0">
                <a:solidFill>
                  <a:srgbClr val="C00000"/>
                </a:solidFill>
                <a:latin typeface="+mn-ea"/>
                <a:ea typeface="+mn-ea"/>
              </a:rPr>
              <a:t>智慧的喜悅， </a:t>
            </a:r>
            <a:r>
              <a:rPr lang="en-US" altLang="zh-CN" sz="4000" b="1" dirty="0">
                <a:solidFill>
                  <a:srgbClr val="C00000"/>
                </a:solidFill>
                <a:latin typeface="+mn-ea"/>
                <a:ea typeface="+mn-ea"/>
              </a:rPr>
              <a:t>9-12</a:t>
            </a:r>
            <a:r>
              <a:rPr lang="zh-CN" altLang="en-US" sz="4000" b="1" dirty="0">
                <a:solidFill>
                  <a:srgbClr val="C00000"/>
                </a:solidFill>
                <a:latin typeface="+mn-ea"/>
                <a:ea typeface="+mn-ea"/>
              </a:rPr>
              <a:t>節</a:t>
            </a:r>
            <a:endParaRPr lang="en-US" sz="4000" b="1" dirty="0">
              <a:solidFill>
                <a:srgbClr val="C00000"/>
              </a:solidFill>
              <a:latin typeface="+mn-ea"/>
              <a:ea typeface="+mn-ea"/>
            </a:endParaRPr>
          </a:p>
        </p:txBody>
      </p:sp>
      <p:sp>
        <p:nvSpPr>
          <p:cNvPr id="3" name="Content Placeholder 2">
            <a:extLst>
              <a:ext uri="{FF2B5EF4-FFF2-40B4-BE49-F238E27FC236}">
                <a16:creationId xmlns:a16="http://schemas.microsoft.com/office/drawing/2014/main" id="{B13CB9DD-4DF7-7B43-83D9-5B3A9A68FEC6}"/>
              </a:ext>
            </a:extLst>
          </p:cNvPr>
          <p:cNvSpPr>
            <a:spLocks noGrp="1"/>
          </p:cNvSpPr>
          <p:nvPr>
            <p:ph idx="1"/>
          </p:nvPr>
        </p:nvSpPr>
        <p:spPr/>
        <p:txBody>
          <a:bodyPr>
            <a:normAutofit/>
          </a:bodyPr>
          <a:lstStyle/>
          <a:p>
            <a:r>
              <a:rPr lang="en-US" sz="3200" b="1" dirty="0">
                <a:latin typeface="+mn-ea"/>
              </a:rPr>
              <a:t>Wisdom and knowledge are connected in verse 9, “studying…with great care”</a:t>
            </a:r>
          </a:p>
          <a:p>
            <a:pPr marL="0" indent="0">
              <a:buNone/>
            </a:pPr>
            <a:r>
              <a:rPr lang="en-US" sz="3200" b="1" dirty="0">
                <a:latin typeface="+mn-ea"/>
              </a:rPr>
              <a:t>   </a:t>
            </a:r>
            <a:r>
              <a:rPr lang="zh-CN" altLang="en-US" sz="3200" b="1" dirty="0">
                <a:latin typeface="+mn-ea"/>
              </a:rPr>
              <a:t>智慧與知識在第</a:t>
            </a:r>
            <a:r>
              <a:rPr lang="en-US" altLang="zh-CN" sz="3200" b="1" dirty="0">
                <a:latin typeface="+mn-ea"/>
              </a:rPr>
              <a:t>9</a:t>
            </a:r>
            <a:r>
              <a:rPr lang="zh-CN" altLang="en-US" sz="3200" b="1" dirty="0">
                <a:latin typeface="+mn-ea"/>
              </a:rPr>
              <a:t>節相關聯， “要謹慎</a:t>
            </a:r>
            <a:r>
              <a:rPr lang="en-US" altLang="zh-CN" sz="3200" b="1" dirty="0">
                <a:latin typeface="+mn-ea"/>
              </a:rPr>
              <a:t>…</a:t>
            </a:r>
            <a:r>
              <a:rPr lang="zh-CN" altLang="en-US" sz="3200" b="1" dirty="0">
                <a:latin typeface="+mn-ea"/>
              </a:rPr>
              <a:t>考查”。</a:t>
            </a:r>
            <a:endParaRPr lang="en-US" altLang="zh-CN" sz="3200" b="1" dirty="0">
              <a:latin typeface="+mn-ea"/>
            </a:endParaRPr>
          </a:p>
          <a:p>
            <a:pPr marL="0" indent="0">
              <a:buNone/>
            </a:pPr>
            <a:endParaRPr lang="en-US" sz="1100" dirty="0"/>
          </a:p>
          <a:p>
            <a:r>
              <a:rPr lang="en-US" sz="3200" b="1" dirty="0">
                <a:latin typeface="DengXian" panose="02010600030101010101" pitchFamily="2" charset="-122"/>
                <a:ea typeface="DengXian" panose="02010600030101010101" pitchFamily="2" charset="-122"/>
              </a:rPr>
              <a:t>The writer shares “words of delight” and he wrote “words of truth”, verse 10.</a:t>
            </a:r>
          </a:p>
          <a:p>
            <a:pPr marL="0" indent="0">
              <a:buNone/>
            </a:pPr>
            <a:r>
              <a:rPr lang="en-US" sz="3200" b="1" dirty="0">
                <a:latin typeface="DengXian" panose="02010600030101010101" pitchFamily="2" charset="-122"/>
                <a:ea typeface="DengXian" panose="02010600030101010101" pitchFamily="2" charset="-122"/>
              </a:rPr>
              <a:t>   </a:t>
            </a:r>
            <a:r>
              <a:rPr lang="zh-CN" altLang="en-US" sz="3200" b="1" dirty="0">
                <a:latin typeface="DengXian" panose="02010600030101010101" pitchFamily="2" charset="-122"/>
                <a:ea typeface="DengXian" panose="02010600030101010101" pitchFamily="2" charset="-122"/>
              </a:rPr>
              <a:t>作者分享“可喜悅的言語”，寫下“誠實話” （</a:t>
            </a:r>
            <a:r>
              <a:rPr lang="en-US" altLang="zh-CN" sz="3200" b="1" dirty="0">
                <a:latin typeface="DengXian" panose="02010600030101010101" pitchFamily="2" charset="-122"/>
                <a:ea typeface="DengXian" panose="02010600030101010101" pitchFamily="2" charset="-122"/>
              </a:rPr>
              <a:t>10</a:t>
            </a:r>
            <a:r>
              <a:rPr lang="zh-CN" altLang="en-US" sz="3200" b="1" dirty="0">
                <a:latin typeface="DengXian" panose="02010600030101010101" pitchFamily="2" charset="-122"/>
                <a:ea typeface="DengXian" panose="02010600030101010101" pitchFamily="2" charset="-122"/>
              </a:rPr>
              <a:t>節）。</a:t>
            </a:r>
            <a:endParaRPr lang="en-US" sz="32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810734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88D532F-2007-42AB-BDBF-FAFDC425A5E9}"/>
              </a:ext>
            </a:extLst>
          </p:cNvPr>
          <p:cNvPicPr>
            <a:picLocks noChangeAspect="1"/>
          </p:cNvPicPr>
          <p:nvPr/>
        </p:nvPicPr>
        <p:blipFill>
          <a:blip r:embed="rId2"/>
          <a:stretch>
            <a:fillRect/>
          </a:stretch>
        </p:blipFill>
        <p:spPr>
          <a:xfrm>
            <a:off x="0" y="13216"/>
            <a:ext cx="12192000" cy="6844784"/>
          </a:xfrm>
          <a:prstGeom prst="rect">
            <a:avLst/>
          </a:prstGeom>
        </p:spPr>
      </p:pic>
      <p:sp>
        <p:nvSpPr>
          <p:cNvPr id="2" name="Title 1">
            <a:extLst>
              <a:ext uri="{FF2B5EF4-FFF2-40B4-BE49-F238E27FC236}">
                <a16:creationId xmlns:a16="http://schemas.microsoft.com/office/drawing/2014/main" id="{8BABA74F-4E47-BA4F-B2DA-3A012477A3DA}"/>
              </a:ext>
            </a:extLst>
          </p:cNvPr>
          <p:cNvSpPr>
            <a:spLocks noGrp="1"/>
          </p:cNvSpPr>
          <p:nvPr>
            <p:ph type="title"/>
          </p:nvPr>
        </p:nvSpPr>
        <p:spPr/>
        <p:txBody>
          <a:bodyPr>
            <a:normAutofit fontScale="90000"/>
          </a:bodyPr>
          <a:lstStyle/>
          <a:p>
            <a:r>
              <a:rPr lang="en-US" sz="4000" b="1" dirty="0" err="1">
                <a:solidFill>
                  <a:srgbClr val="C00000"/>
                </a:solidFill>
                <a:latin typeface="+mn-ea"/>
                <a:ea typeface="+mn-ea"/>
              </a:rPr>
              <a:t>lll</a:t>
            </a:r>
            <a:r>
              <a:rPr lang="en-US" sz="4000" b="1" dirty="0">
                <a:solidFill>
                  <a:srgbClr val="C00000"/>
                </a:solidFill>
                <a:latin typeface="+mn-ea"/>
                <a:ea typeface="+mn-ea"/>
              </a:rPr>
              <a:t>.  THE DELIGHT OF WISDOM, verses 9-12</a:t>
            </a:r>
            <a:br>
              <a:rPr lang="en-US" sz="4000" b="1" dirty="0">
                <a:solidFill>
                  <a:srgbClr val="C00000"/>
                </a:solidFill>
                <a:latin typeface="+mn-ea"/>
                <a:ea typeface="+mn-ea"/>
              </a:rPr>
            </a:br>
            <a:r>
              <a:rPr lang="en-US" sz="4000" b="1" dirty="0">
                <a:solidFill>
                  <a:srgbClr val="C00000"/>
                </a:solidFill>
                <a:latin typeface="+mn-ea"/>
                <a:ea typeface="+mn-ea"/>
              </a:rPr>
              <a:t>      </a:t>
            </a:r>
            <a:r>
              <a:rPr lang="zh-CN" altLang="en-US" sz="4000" b="1" dirty="0">
                <a:solidFill>
                  <a:srgbClr val="C00000"/>
                </a:solidFill>
                <a:latin typeface="+mn-ea"/>
                <a:ea typeface="+mn-ea"/>
              </a:rPr>
              <a:t>智慧的喜悅， </a:t>
            </a:r>
            <a:r>
              <a:rPr lang="en-US" altLang="zh-CN" sz="4000" b="1" dirty="0">
                <a:solidFill>
                  <a:srgbClr val="C00000"/>
                </a:solidFill>
                <a:latin typeface="+mn-ea"/>
                <a:ea typeface="+mn-ea"/>
              </a:rPr>
              <a:t>9-12</a:t>
            </a:r>
            <a:r>
              <a:rPr lang="zh-CN" altLang="en-US" sz="4000" b="1" dirty="0">
                <a:solidFill>
                  <a:srgbClr val="C00000"/>
                </a:solidFill>
                <a:latin typeface="+mn-ea"/>
                <a:ea typeface="+mn-ea"/>
              </a:rPr>
              <a:t>節</a:t>
            </a:r>
            <a:endParaRPr lang="en-US" sz="4000" b="1" dirty="0">
              <a:solidFill>
                <a:srgbClr val="C00000"/>
              </a:solidFill>
              <a:latin typeface="+mn-ea"/>
              <a:ea typeface="+mn-ea"/>
            </a:endParaRPr>
          </a:p>
        </p:txBody>
      </p:sp>
      <p:sp>
        <p:nvSpPr>
          <p:cNvPr id="3" name="Content Placeholder 2">
            <a:extLst>
              <a:ext uri="{FF2B5EF4-FFF2-40B4-BE49-F238E27FC236}">
                <a16:creationId xmlns:a16="http://schemas.microsoft.com/office/drawing/2014/main" id="{B13CB9DD-4DF7-7B43-83D9-5B3A9A68FEC6}"/>
              </a:ext>
            </a:extLst>
          </p:cNvPr>
          <p:cNvSpPr>
            <a:spLocks noGrp="1"/>
          </p:cNvSpPr>
          <p:nvPr>
            <p:ph idx="1"/>
          </p:nvPr>
        </p:nvSpPr>
        <p:spPr>
          <a:xfrm>
            <a:off x="838200" y="1825624"/>
            <a:ext cx="10515600" cy="4925131"/>
          </a:xfrm>
        </p:spPr>
        <p:txBody>
          <a:bodyPr>
            <a:normAutofit fontScale="85000" lnSpcReduction="20000"/>
          </a:bodyPr>
          <a:lstStyle/>
          <a:p>
            <a:r>
              <a:rPr lang="en-US" sz="3800" b="1" dirty="0">
                <a:latin typeface="+mn-ea"/>
              </a:rPr>
              <a:t>The “One Shepherd” reference is to Christ and these words are like “goads” to spur us to good choices and “nails firmly fixed”, unchangeable in their truth and power.  </a:t>
            </a:r>
          </a:p>
          <a:p>
            <a:pPr marL="0" indent="0">
              <a:buNone/>
            </a:pPr>
            <a:r>
              <a:rPr lang="en-US" sz="3800" b="1" dirty="0">
                <a:latin typeface="+mn-ea"/>
              </a:rPr>
              <a:t>11</a:t>
            </a:r>
            <a:r>
              <a:rPr lang="zh-CN" altLang="en-US" sz="3800" b="1" dirty="0">
                <a:latin typeface="+mn-ea"/>
              </a:rPr>
              <a:t>節所提“牧者”指的是基督。這些話語好像“刺棍”，激發我們做對的選擇，又如“釘穩的釘子”，它們的真理與能力是不改變的。</a:t>
            </a:r>
            <a:endParaRPr lang="en-US" sz="3800" b="1" dirty="0">
              <a:latin typeface="+mn-ea"/>
            </a:endParaRPr>
          </a:p>
          <a:p>
            <a:pPr marL="0" indent="0">
              <a:buNone/>
            </a:pPr>
            <a:endParaRPr lang="en-US" sz="1200" dirty="0"/>
          </a:p>
          <a:p>
            <a:r>
              <a:rPr lang="en-US" sz="3500" b="1" dirty="0">
                <a:latin typeface="+mn-ea"/>
              </a:rPr>
              <a:t>“Beware of anything beyond these…”. The Word contains “everything we need for life and godliness”. See II Peter 1:3</a:t>
            </a:r>
          </a:p>
          <a:p>
            <a:r>
              <a:rPr lang="zh-CN" altLang="en-US" sz="3500" b="1" dirty="0">
                <a:latin typeface="+mn-ea"/>
              </a:rPr>
              <a:t>“小心這些之外的任何東西”。聖經包含了“一切我們需要的關乎生命和敬虔的事”（彼後</a:t>
            </a:r>
            <a:r>
              <a:rPr lang="en-US" altLang="zh-CN" sz="3500" b="1" dirty="0">
                <a:latin typeface="+mn-ea"/>
              </a:rPr>
              <a:t>1:3</a:t>
            </a:r>
            <a:r>
              <a:rPr lang="zh-CN" altLang="en-US" sz="3500" b="1" dirty="0">
                <a:latin typeface="+mn-ea"/>
              </a:rPr>
              <a:t>）。</a:t>
            </a:r>
            <a:endParaRPr lang="en-US" sz="3500" b="1" dirty="0">
              <a:latin typeface="+mn-ea"/>
            </a:endParaRPr>
          </a:p>
        </p:txBody>
      </p:sp>
    </p:spTree>
    <p:extLst>
      <p:ext uri="{BB962C8B-B14F-4D97-AF65-F5344CB8AC3E}">
        <p14:creationId xmlns:p14="http://schemas.microsoft.com/office/powerpoint/2010/main" val="1783907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ACEFDAD-BD16-4790-9A73-1A001B727315}"/>
              </a:ext>
            </a:extLst>
          </p:cNvPr>
          <p:cNvPicPr>
            <a:picLocks noChangeAspect="1"/>
          </p:cNvPicPr>
          <p:nvPr/>
        </p:nvPicPr>
        <p:blipFill>
          <a:blip r:embed="rId2"/>
          <a:stretch>
            <a:fillRect/>
          </a:stretch>
        </p:blipFill>
        <p:spPr>
          <a:xfrm>
            <a:off x="0" y="-3024"/>
            <a:ext cx="12192000" cy="6861024"/>
          </a:xfrm>
          <a:prstGeom prst="rect">
            <a:avLst/>
          </a:prstGeom>
        </p:spPr>
      </p:pic>
      <p:sp>
        <p:nvSpPr>
          <p:cNvPr id="2" name="Title 1">
            <a:extLst>
              <a:ext uri="{FF2B5EF4-FFF2-40B4-BE49-F238E27FC236}">
                <a16:creationId xmlns:a16="http://schemas.microsoft.com/office/drawing/2014/main" id="{7CA92D70-3D9A-5346-A2F4-E0FD94195DBB}"/>
              </a:ext>
            </a:extLst>
          </p:cNvPr>
          <p:cNvSpPr>
            <a:spLocks noGrp="1"/>
          </p:cNvSpPr>
          <p:nvPr>
            <p:ph type="title"/>
          </p:nvPr>
        </p:nvSpPr>
        <p:spPr>
          <a:xfrm>
            <a:off x="838200" y="1"/>
            <a:ext cx="10515600" cy="1498776"/>
          </a:xfrm>
        </p:spPr>
        <p:txBody>
          <a:bodyPr>
            <a:normAutofit/>
          </a:bodyPr>
          <a:lstStyle/>
          <a:p>
            <a:r>
              <a:rPr lang="en-US" sz="3200" b="1" dirty="0">
                <a:solidFill>
                  <a:srgbClr val="C00000"/>
                </a:solidFill>
                <a:latin typeface="DengXian" panose="02010600030101010101" pitchFamily="2" charset="-122"/>
                <a:ea typeface="DengXian" panose="02010600030101010101" pitchFamily="2" charset="-122"/>
              </a:rPr>
              <a:t>How can we find delight in the Word?</a:t>
            </a:r>
            <a:br>
              <a:rPr lang="en-US" sz="3200" b="1" dirty="0">
                <a:solidFill>
                  <a:srgbClr val="C00000"/>
                </a:solidFill>
                <a:latin typeface="DengXian" panose="02010600030101010101" pitchFamily="2" charset="-122"/>
                <a:ea typeface="DengXian" panose="02010600030101010101" pitchFamily="2" charset="-122"/>
              </a:rPr>
            </a:br>
            <a:r>
              <a:rPr lang="zh-CN" altLang="en-US" sz="3200" b="1" dirty="0">
                <a:solidFill>
                  <a:srgbClr val="C00000"/>
                </a:solidFill>
                <a:latin typeface="DengXian" panose="02010600030101010101" pitchFamily="2" charset="-122"/>
                <a:ea typeface="DengXian" panose="02010600030101010101" pitchFamily="2" charset="-122"/>
              </a:rPr>
              <a:t>我們如何在上帝的話語中找到喜悅？</a:t>
            </a:r>
            <a:endParaRPr lang="en-US" sz="3200" b="1" dirty="0">
              <a:solidFill>
                <a:srgbClr val="C00000"/>
              </a:solidFill>
              <a:latin typeface="DengXian" panose="02010600030101010101" pitchFamily="2" charset="-122"/>
              <a:ea typeface="DengXian" panose="02010600030101010101" pitchFamily="2" charset="-122"/>
            </a:endParaRPr>
          </a:p>
        </p:txBody>
      </p:sp>
      <p:sp>
        <p:nvSpPr>
          <p:cNvPr id="3" name="Content Placeholder 2">
            <a:extLst>
              <a:ext uri="{FF2B5EF4-FFF2-40B4-BE49-F238E27FC236}">
                <a16:creationId xmlns:a16="http://schemas.microsoft.com/office/drawing/2014/main" id="{28FA28A9-7D69-1E4C-A944-00FC8CC05E61}"/>
              </a:ext>
            </a:extLst>
          </p:cNvPr>
          <p:cNvSpPr>
            <a:spLocks noGrp="1"/>
          </p:cNvSpPr>
          <p:nvPr>
            <p:ph idx="1"/>
          </p:nvPr>
        </p:nvSpPr>
        <p:spPr>
          <a:xfrm>
            <a:off x="838200" y="1296365"/>
            <a:ext cx="10515600" cy="5680167"/>
          </a:xfrm>
        </p:spPr>
        <p:txBody>
          <a:bodyPr>
            <a:normAutofit fontScale="77500" lnSpcReduction="20000"/>
          </a:bodyPr>
          <a:lstStyle/>
          <a:p>
            <a:pPr marL="0" indent="0">
              <a:buNone/>
            </a:pPr>
            <a:r>
              <a:rPr lang="en-US" dirty="0"/>
              <a:t>*</a:t>
            </a:r>
            <a:r>
              <a:rPr lang="en-US" sz="4000" b="1" dirty="0">
                <a:latin typeface="+mn-ea"/>
              </a:rPr>
              <a:t>John 15:10 </a:t>
            </a:r>
            <a:r>
              <a:rPr lang="zh-CN" altLang="en-US" sz="4000" b="1" dirty="0">
                <a:latin typeface="+mn-ea"/>
              </a:rPr>
              <a:t>約翰福音</a:t>
            </a:r>
            <a:r>
              <a:rPr lang="en-US" altLang="zh-CN" sz="4000" b="1" dirty="0">
                <a:latin typeface="+mn-ea"/>
              </a:rPr>
              <a:t>15:10</a:t>
            </a:r>
            <a:endParaRPr lang="en-US" sz="4000" b="1" dirty="0">
              <a:latin typeface="+mn-ea"/>
            </a:endParaRPr>
          </a:p>
          <a:p>
            <a:pPr marL="0" indent="0">
              <a:buNone/>
            </a:pPr>
            <a:r>
              <a:rPr lang="en-US" sz="4000" b="1" dirty="0">
                <a:latin typeface="+mn-ea"/>
              </a:rPr>
              <a:t>   “If you keep my commandments you will abide in my love…” </a:t>
            </a:r>
            <a:r>
              <a:rPr lang="zh-TW" altLang="en-US" sz="4000" b="1" dirty="0">
                <a:latin typeface="DengXian" panose="02010600030101010101" pitchFamily="2" charset="-122"/>
                <a:ea typeface="DengXian" panose="02010600030101010101" pitchFamily="2" charset="-122"/>
              </a:rPr>
              <a:t>你們若遵守我的命令，就常在我的愛裡</a:t>
            </a:r>
            <a:r>
              <a:rPr lang="zh-CN" altLang="en-US" sz="4000" b="1" dirty="0">
                <a:latin typeface="DengXian" panose="02010600030101010101" pitchFamily="2" charset="-122"/>
                <a:ea typeface="DengXian" panose="02010600030101010101" pitchFamily="2" charset="-122"/>
              </a:rPr>
              <a:t>。</a:t>
            </a:r>
            <a:endParaRPr lang="en-US" altLang="zh-CN" sz="4000" b="1" dirty="0">
              <a:latin typeface="DengXian" panose="02010600030101010101" pitchFamily="2" charset="-122"/>
              <a:ea typeface="DengXian" panose="02010600030101010101" pitchFamily="2" charset="-122"/>
            </a:endParaRPr>
          </a:p>
          <a:p>
            <a:pPr marL="0" indent="0">
              <a:buNone/>
            </a:pPr>
            <a:endParaRPr lang="zh-TW" altLang="en-US" sz="2000" b="1" dirty="0">
              <a:latin typeface="DengXian" panose="02010600030101010101" pitchFamily="2" charset="-122"/>
              <a:ea typeface="DengXian" panose="02010600030101010101" pitchFamily="2" charset="-122"/>
            </a:endParaRPr>
          </a:p>
          <a:p>
            <a:pPr marL="0" indent="0">
              <a:buNone/>
            </a:pPr>
            <a:r>
              <a:rPr lang="en-US" dirty="0"/>
              <a:t>*</a:t>
            </a:r>
            <a:r>
              <a:rPr lang="en-US" sz="3900" b="1" dirty="0">
                <a:latin typeface="DengXian" panose="02010600030101010101" pitchFamily="2" charset="-122"/>
                <a:ea typeface="DengXian" panose="02010600030101010101" pitchFamily="2" charset="-122"/>
              </a:rPr>
              <a:t>I John 5:3 </a:t>
            </a:r>
            <a:r>
              <a:rPr lang="zh-CN" altLang="en-US" sz="3900" b="1" dirty="0">
                <a:latin typeface="DengXian" panose="02010600030101010101" pitchFamily="2" charset="-122"/>
                <a:ea typeface="DengXian" panose="02010600030101010101" pitchFamily="2" charset="-122"/>
              </a:rPr>
              <a:t>約翰一書</a:t>
            </a:r>
            <a:r>
              <a:rPr lang="en-US" altLang="zh-CN" sz="3900" b="1" dirty="0">
                <a:latin typeface="DengXian" panose="02010600030101010101" pitchFamily="2" charset="-122"/>
                <a:ea typeface="DengXian" panose="02010600030101010101" pitchFamily="2" charset="-122"/>
              </a:rPr>
              <a:t>5:3</a:t>
            </a:r>
            <a:endParaRPr lang="en-US" sz="3900" b="1" dirty="0">
              <a:latin typeface="DengXian" panose="02010600030101010101" pitchFamily="2" charset="-122"/>
              <a:ea typeface="DengXian" panose="02010600030101010101" pitchFamily="2" charset="-122"/>
            </a:endParaRPr>
          </a:p>
          <a:p>
            <a:pPr marL="0" indent="0">
              <a:buNone/>
            </a:pPr>
            <a:r>
              <a:rPr lang="en-US" sz="3900" b="1" dirty="0">
                <a:latin typeface="DengXian" panose="02010600030101010101" pitchFamily="2" charset="-122"/>
                <a:ea typeface="DengXian" panose="02010600030101010101" pitchFamily="2" charset="-122"/>
              </a:rPr>
              <a:t>   “For this is the love of God that we keep His commandments.  And His commandments are not burdensome.” </a:t>
            </a:r>
            <a:r>
              <a:rPr lang="zh-TW" altLang="en-US" sz="3900" b="1" dirty="0">
                <a:latin typeface="DengXian" panose="02010600030101010101" pitchFamily="2" charset="-122"/>
                <a:ea typeface="DengXian" panose="02010600030101010101" pitchFamily="2" charset="-122"/>
              </a:rPr>
              <a:t>我們遵守神的誡命，這就是愛他了，並且他的誡命不是難守的。</a:t>
            </a:r>
            <a:endParaRPr lang="en-US" altLang="zh-TW" sz="3900" b="1" dirty="0">
              <a:latin typeface="DengXian" panose="02010600030101010101" pitchFamily="2" charset="-122"/>
              <a:ea typeface="DengXian" panose="02010600030101010101" pitchFamily="2" charset="-122"/>
            </a:endParaRPr>
          </a:p>
          <a:p>
            <a:pPr marL="0" indent="0">
              <a:buNone/>
            </a:pPr>
            <a:endParaRPr lang="zh-TW" altLang="en-US" sz="1400" b="1" dirty="0">
              <a:latin typeface="DengXian" panose="02010600030101010101" pitchFamily="2" charset="-122"/>
              <a:ea typeface="DengXian" panose="02010600030101010101" pitchFamily="2" charset="-122"/>
            </a:endParaRPr>
          </a:p>
          <a:p>
            <a:pPr marL="0" indent="0">
              <a:buNone/>
            </a:pPr>
            <a:r>
              <a:rPr lang="en-US" dirty="0"/>
              <a:t>*</a:t>
            </a:r>
            <a:r>
              <a:rPr lang="en-US" sz="3900" b="1" dirty="0">
                <a:latin typeface="DengXian" panose="02010600030101010101" pitchFamily="2" charset="-122"/>
                <a:ea typeface="DengXian" panose="02010600030101010101" pitchFamily="2" charset="-122"/>
              </a:rPr>
              <a:t>I Peter 1:23 </a:t>
            </a:r>
            <a:r>
              <a:rPr lang="zh-CN" altLang="en-US" sz="3900" b="1" dirty="0">
                <a:latin typeface="DengXian" panose="02010600030101010101" pitchFamily="2" charset="-122"/>
                <a:ea typeface="DengXian" panose="02010600030101010101" pitchFamily="2" charset="-122"/>
              </a:rPr>
              <a:t>彼得前書</a:t>
            </a:r>
            <a:r>
              <a:rPr lang="en-US" altLang="zh-CN" sz="3900" b="1" dirty="0">
                <a:latin typeface="DengXian" panose="02010600030101010101" pitchFamily="2" charset="-122"/>
                <a:ea typeface="DengXian" panose="02010600030101010101" pitchFamily="2" charset="-122"/>
              </a:rPr>
              <a:t>1:23</a:t>
            </a:r>
            <a:endParaRPr lang="en-US" sz="3900" b="1" dirty="0">
              <a:latin typeface="DengXian" panose="02010600030101010101" pitchFamily="2" charset="-122"/>
              <a:ea typeface="DengXian" panose="02010600030101010101" pitchFamily="2" charset="-122"/>
            </a:endParaRPr>
          </a:p>
          <a:p>
            <a:pPr marL="0" indent="0">
              <a:buNone/>
            </a:pPr>
            <a:r>
              <a:rPr lang="en-US" sz="3900" b="1" dirty="0">
                <a:latin typeface="DengXian" panose="02010600030101010101" pitchFamily="2" charset="-122"/>
                <a:ea typeface="DengXian" panose="02010600030101010101" pitchFamily="2" charset="-122"/>
              </a:rPr>
              <a:t>    “…since you have been born again, not of perishable seed, but of imperishable, through the living and abiding word of God…” </a:t>
            </a:r>
            <a:r>
              <a:rPr lang="zh-TW" altLang="en-US" sz="3900" b="1" dirty="0">
                <a:latin typeface="DengXian" panose="02010600030101010101" pitchFamily="2" charset="-122"/>
                <a:ea typeface="DengXian" panose="02010600030101010101" pitchFamily="2" charset="-122"/>
              </a:rPr>
              <a:t>你們蒙了重生，不是由於能壞的種子，乃是由於不能壞的種子，是藉著神活潑常存的道。</a:t>
            </a:r>
          </a:p>
          <a:p>
            <a:pPr marL="0" indent="0">
              <a:buNone/>
            </a:pPr>
            <a:endParaRPr lang="en-US" dirty="0"/>
          </a:p>
        </p:txBody>
      </p:sp>
    </p:spTree>
    <p:extLst>
      <p:ext uri="{BB962C8B-B14F-4D97-AF65-F5344CB8AC3E}">
        <p14:creationId xmlns:p14="http://schemas.microsoft.com/office/powerpoint/2010/main" val="17979054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38E16CE-7EC3-4400-896F-0DB4A7D1E90D}"/>
              </a:ext>
            </a:extLst>
          </p:cNvPr>
          <p:cNvPicPr>
            <a:picLocks noChangeAspect="1"/>
          </p:cNvPicPr>
          <p:nvPr/>
        </p:nvPicPr>
        <p:blipFill>
          <a:blip r:embed="rId2"/>
          <a:stretch>
            <a:fillRect/>
          </a:stretch>
        </p:blipFill>
        <p:spPr>
          <a:xfrm>
            <a:off x="0" y="-3024"/>
            <a:ext cx="12192000" cy="6861024"/>
          </a:xfrm>
          <a:prstGeom prst="rect">
            <a:avLst/>
          </a:prstGeom>
        </p:spPr>
      </p:pic>
      <p:sp>
        <p:nvSpPr>
          <p:cNvPr id="2" name="Title 1">
            <a:extLst>
              <a:ext uri="{FF2B5EF4-FFF2-40B4-BE49-F238E27FC236}">
                <a16:creationId xmlns:a16="http://schemas.microsoft.com/office/drawing/2014/main" id="{1F6C3A58-1C4B-3A41-8AC1-F733EFA10959}"/>
              </a:ext>
            </a:extLst>
          </p:cNvPr>
          <p:cNvSpPr>
            <a:spLocks noGrp="1"/>
          </p:cNvSpPr>
          <p:nvPr>
            <p:ph type="title"/>
          </p:nvPr>
        </p:nvSpPr>
        <p:spPr/>
        <p:txBody>
          <a:bodyPr>
            <a:normAutofit/>
          </a:bodyPr>
          <a:lstStyle/>
          <a:p>
            <a:r>
              <a:rPr lang="en-US" sz="3600" b="1" dirty="0">
                <a:solidFill>
                  <a:srgbClr val="C00000"/>
                </a:solidFill>
                <a:latin typeface="+mn-ea"/>
                <a:ea typeface="+mn-ea"/>
              </a:rPr>
              <a:t>IV.  THE DUTY OF MAN, verses 13,14</a:t>
            </a:r>
            <a:br>
              <a:rPr lang="en-US" sz="3600" b="1" dirty="0">
                <a:solidFill>
                  <a:srgbClr val="C00000"/>
                </a:solidFill>
                <a:latin typeface="+mn-ea"/>
                <a:ea typeface="+mn-ea"/>
              </a:rPr>
            </a:br>
            <a:r>
              <a:rPr lang="en-US" sz="3600" b="1" dirty="0">
                <a:solidFill>
                  <a:srgbClr val="C00000"/>
                </a:solidFill>
                <a:latin typeface="+mn-ea"/>
                <a:ea typeface="+mn-ea"/>
              </a:rPr>
              <a:t>      </a:t>
            </a:r>
            <a:r>
              <a:rPr lang="zh-CN" altLang="en-US" sz="3600" b="1" dirty="0">
                <a:solidFill>
                  <a:srgbClr val="C00000"/>
                </a:solidFill>
                <a:latin typeface="+mn-ea"/>
                <a:ea typeface="+mn-ea"/>
              </a:rPr>
              <a:t>人的本分 </a:t>
            </a:r>
            <a:r>
              <a:rPr lang="en-US" altLang="zh-CN" sz="3600" b="1" dirty="0">
                <a:solidFill>
                  <a:srgbClr val="C00000"/>
                </a:solidFill>
                <a:latin typeface="+mn-ea"/>
                <a:ea typeface="+mn-ea"/>
              </a:rPr>
              <a:t>13,14</a:t>
            </a:r>
            <a:r>
              <a:rPr lang="zh-CN" altLang="en-US" sz="3600" b="1" dirty="0">
                <a:solidFill>
                  <a:srgbClr val="C00000"/>
                </a:solidFill>
                <a:latin typeface="+mn-ea"/>
                <a:ea typeface="+mn-ea"/>
              </a:rPr>
              <a:t>節</a:t>
            </a:r>
            <a:endParaRPr lang="en-US" sz="3600" b="1" dirty="0">
              <a:solidFill>
                <a:srgbClr val="C00000"/>
              </a:solidFill>
              <a:latin typeface="+mn-ea"/>
              <a:ea typeface="+mn-ea"/>
            </a:endParaRPr>
          </a:p>
        </p:txBody>
      </p:sp>
      <p:sp>
        <p:nvSpPr>
          <p:cNvPr id="3" name="Content Placeholder 2">
            <a:extLst>
              <a:ext uri="{FF2B5EF4-FFF2-40B4-BE49-F238E27FC236}">
                <a16:creationId xmlns:a16="http://schemas.microsoft.com/office/drawing/2014/main" id="{C2EE20C3-E1D3-8643-8EEF-064CBA305CFC}"/>
              </a:ext>
            </a:extLst>
          </p:cNvPr>
          <p:cNvSpPr>
            <a:spLocks noGrp="1"/>
          </p:cNvSpPr>
          <p:nvPr>
            <p:ph idx="1"/>
          </p:nvPr>
        </p:nvSpPr>
        <p:spPr>
          <a:xfrm>
            <a:off x="609599" y="1825624"/>
            <a:ext cx="10938933" cy="4834819"/>
          </a:xfrm>
        </p:spPr>
        <p:txBody>
          <a:bodyPr>
            <a:normAutofit/>
          </a:bodyPr>
          <a:lstStyle/>
          <a:p>
            <a:r>
              <a:rPr lang="en-US" b="1" dirty="0">
                <a:latin typeface="+mn-ea"/>
              </a:rPr>
              <a:t>The end of the matter of life and death and life…”Fear God and keep His commandments”</a:t>
            </a:r>
          </a:p>
          <a:p>
            <a:pPr marL="0" indent="0">
              <a:buNone/>
            </a:pPr>
            <a:r>
              <a:rPr lang="en-US" b="1" dirty="0">
                <a:latin typeface="+mn-ea"/>
              </a:rPr>
              <a:t>   </a:t>
            </a:r>
            <a:r>
              <a:rPr lang="zh-CN" altLang="en-US" b="1" dirty="0">
                <a:latin typeface="+mn-ea"/>
              </a:rPr>
              <a:t>總結人生的生與死</a:t>
            </a:r>
            <a:r>
              <a:rPr lang="en-US" altLang="zh-CN" b="1" dirty="0">
                <a:latin typeface="+mn-ea"/>
              </a:rPr>
              <a:t>…</a:t>
            </a:r>
            <a:r>
              <a:rPr lang="zh-CN" altLang="en-US" b="1" dirty="0">
                <a:latin typeface="+mn-ea"/>
              </a:rPr>
              <a:t>就是“敬畏上帝，謹守祂的誡命”。</a:t>
            </a:r>
            <a:endParaRPr lang="en-US" b="1" dirty="0">
              <a:latin typeface="+mn-ea"/>
            </a:endParaRPr>
          </a:p>
          <a:p>
            <a:pPr marL="0" indent="0">
              <a:buNone/>
            </a:pPr>
            <a:endParaRPr lang="en-US" sz="1050" b="1" dirty="0">
              <a:latin typeface="+mn-ea"/>
            </a:endParaRPr>
          </a:p>
          <a:p>
            <a:r>
              <a:rPr lang="en-US" b="1" dirty="0">
                <a:latin typeface="+mn-ea"/>
              </a:rPr>
              <a:t>“This is the whole duty of man”</a:t>
            </a:r>
          </a:p>
          <a:p>
            <a:pPr marL="0" indent="0">
              <a:buNone/>
            </a:pPr>
            <a:r>
              <a:rPr lang="en-US" b="1" dirty="0">
                <a:latin typeface="+mn-ea"/>
              </a:rPr>
              <a:t>   </a:t>
            </a:r>
            <a:r>
              <a:rPr lang="zh-CN" altLang="en-US" b="1" dirty="0">
                <a:latin typeface="+mn-ea"/>
              </a:rPr>
              <a:t>“這是人所當盡的本分”。</a:t>
            </a:r>
            <a:endParaRPr lang="en-US" altLang="zh-CN" b="1" dirty="0">
              <a:latin typeface="+mn-ea"/>
            </a:endParaRPr>
          </a:p>
          <a:p>
            <a:pPr marL="0" indent="0">
              <a:buNone/>
            </a:pPr>
            <a:endParaRPr lang="en-US" sz="1400" b="1" dirty="0">
              <a:latin typeface="+mn-ea"/>
            </a:endParaRPr>
          </a:p>
          <a:p>
            <a:r>
              <a:rPr lang="en-US" b="1" dirty="0">
                <a:latin typeface="+mn-ea"/>
              </a:rPr>
              <a:t>“For God will bring every deed into judgment, with every secret thing, whether good or evil”</a:t>
            </a:r>
          </a:p>
          <a:p>
            <a:pPr marL="0" indent="0">
              <a:buNone/>
            </a:pPr>
            <a:r>
              <a:rPr lang="zh-CN" altLang="en-US" b="1" dirty="0">
                <a:latin typeface="+mn-ea"/>
              </a:rPr>
              <a:t>“</a:t>
            </a:r>
            <a:r>
              <a:rPr lang="zh-TW" altLang="en-US" b="1" dirty="0">
                <a:latin typeface="DengXian" panose="02010600030101010101" pitchFamily="2" charset="-122"/>
                <a:ea typeface="DengXian" panose="02010600030101010101" pitchFamily="2" charset="-122"/>
              </a:rPr>
              <a:t>因為人所做的事，連一切隱藏的事，無論是善是惡，神都必審問</a:t>
            </a:r>
            <a:r>
              <a:rPr lang="zh-TW" altLang="en-US" b="1" dirty="0">
                <a:latin typeface="+mn-ea"/>
              </a:rPr>
              <a:t>。</a:t>
            </a:r>
            <a:r>
              <a:rPr lang="zh-CN" altLang="en-US" b="1" dirty="0">
                <a:latin typeface="+mn-ea"/>
              </a:rPr>
              <a:t>”</a:t>
            </a:r>
            <a:endParaRPr lang="en-US" b="1" dirty="0">
              <a:latin typeface="+mn-ea"/>
            </a:endParaRPr>
          </a:p>
        </p:txBody>
      </p:sp>
    </p:spTree>
    <p:extLst>
      <p:ext uri="{BB962C8B-B14F-4D97-AF65-F5344CB8AC3E}">
        <p14:creationId xmlns:p14="http://schemas.microsoft.com/office/powerpoint/2010/main" val="1121288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E50FBAC-0D5E-4C90-81D1-E0F9F67A7F1D}"/>
              </a:ext>
            </a:extLst>
          </p:cNvPr>
          <p:cNvPicPr>
            <a:picLocks noChangeAspect="1"/>
          </p:cNvPicPr>
          <p:nvPr/>
        </p:nvPicPr>
        <p:blipFill>
          <a:blip r:embed="rId2"/>
          <a:stretch>
            <a:fillRect/>
          </a:stretch>
        </p:blipFill>
        <p:spPr>
          <a:xfrm>
            <a:off x="0" y="-3024"/>
            <a:ext cx="12192000" cy="6861024"/>
          </a:xfrm>
          <a:prstGeom prst="rect">
            <a:avLst/>
          </a:prstGeom>
        </p:spPr>
      </p:pic>
      <p:sp>
        <p:nvSpPr>
          <p:cNvPr id="2" name="Title 1">
            <a:extLst>
              <a:ext uri="{FF2B5EF4-FFF2-40B4-BE49-F238E27FC236}">
                <a16:creationId xmlns:a16="http://schemas.microsoft.com/office/drawing/2014/main" id="{3D627347-997D-6B4D-88CA-38189B0098DE}"/>
              </a:ext>
            </a:extLst>
          </p:cNvPr>
          <p:cNvSpPr>
            <a:spLocks noGrp="1"/>
          </p:cNvSpPr>
          <p:nvPr>
            <p:ph type="title"/>
          </p:nvPr>
        </p:nvSpPr>
        <p:spPr>
          <a:xfrm>
            <a:off x="838200" y="150636"/>
            <a:ext cx="10515600" cy="1325563"/>
          </a:xfrm>
        </p:spPr>
        <p:txBody>
          <a:bodyPr>
            <a:normAutofit/>
          </a:bodyPr>
          <a:lstStyle/>
          <a:p>
            <a:r>
              <a:rPr lang="en-US" sz="3600" b="1" dirty="0">
                <a:solidFill>
                  <a:srgbClr val="C00000"/>
                </a:solidFill>
                <a:latin typeface="+mn-ea"/>
                <a:ea typeface="+mn-ea"/>
              </a:rPr>
              <a:t>What is inviting and exciting about this?</a:t>
            </a:r>
            <a:br>
              <a:rPr lang="en-US" sz="3600" b="1" dirty="0">
                <a:solidFill>
                  <a:srgbClr val="C00000"/>
                </a:solidFill>
                <a:latin typeface="+mn-ea"/>
                <a:ea typeface="+mn-ea"/>
              </a:rPr>
            </a:br>
            <a:r>
              <a:rPr lang="zh-CN" altLang="en-US" sz="3600" b="1" dirty="0">
                <a:solidFill>
                  <a:srgbClr val="C00000"/>
                </a:solidFill>
                <a:latin typeface="+mn-ea"/>
                <a:ea typeface="+mn-ea"/>
              </a:rPr>
              <a:t>這有什麼誘人又值得興奮的呢？</a:t>
            </a:r>
            <a:endParaRPr lang="en-US" sz="3600" b="1" dirty="0">
              <a:solidFill>
                <a:srgbClr val="C00000"/>
              </a:solidFill>
              <a:latin typeface="+mn-ea"/>
              <a:ea typeface="+mn-ea"/>
            </a:endParaRPr>
          </a:p>
        </p:txBody>
      </p:sp>
      <p:sp>
        <p:nvSpPr>
          <p:cNvPr id="3" name="Content Placeholder 2">
            <a:extLst>
              <a:ext uri="{FF2B5EF4-FFF2-40B4-BE49-F238E27FC236}">
                <a16:creationId xmlns:a16="http://schemas.microsoft.com/office/drawing/2014/main" id="{AE2D0667-0D0E-4346-9B19-A6FC0DBFDCDF}"/>
              </a:ext>
            </a:extLst>
          </p:cNvPr>
          <p:cNvSpPr>
            <a:spLocks noGrp="1"/>
          </p:cNvSpPr>
          <p:nvPr>
            <p:ph idx="1"/>
          </p:nvPr>
        </p:nvSpPr>
        <p:spPr>
          <a:xfrm>
            <a:off x="838200" y="1476198"/>
            <a:ext cx="10515600" cy="5231165"/>
          </a:xfrm>
        </p:spPr>
        <p:txBody>
          <a:bodyPr>
            <a:normAutofit fontScale="92500" lnSpcReduction="10000"/>
          </a:bodyPr>
          <a:lstStyle/>
          <a:p>
            <a:r>
              <a:rPr lang="en-US" sz="3200" b="1" dirty="0">
                <a:latin typeface="+mn-ea"/>
              </a:rPr>
              <a:t>All we need to see and hear about truth we need for life is revealed in God’s Word </a:t>
            </a:r>
            <a:r>
              <a:rPr lang="zh-CN" altLang="en-US" sz="3200" b="1" dirty="0">
                <a:latin typeface="+mn-ea"/>
              </a:rPr>
              <a:t>我們所需要明白，聽見的人生真理都啟示在上帝的話語裡面。</a:t>
            </a:r>
            <a:endParaRPr lang="en-US" sz="3200" b="1" dirty="0">
              <a:latin typeface="+mn-ea"/>
            </a:endParaRPr>
          </a:p>
          <a:p>
            <a:pPr marL="0" indent="0">
              <a:buNone/>
            </a:pPr>
            <a:endParaRPr lang="en-US" sz="1000" dirty="0"/>
          </a:p>
          <a:p>
            <a:r>
              <a:rPr lang="en-US" sz="3000" b="1" dirty="0">
                <a:latin typeface="DengXian" panose="02010600030101010101" pitchFamily="2" charset="-122"/>
                <a:ea typeface="DengXian" panose="02010600030101010101" pitchFamily="2" charset="-122"/>
              </a:rPr>
              <a:t>We are to FEAR GOD and to OBEY GOD.  This our duty—our goal, our purpose, our path to wholeness and fulfillment in life. </a:t>
            </a:r>
            <a:r>
              <a:rPr lang="zh-CN" altLang="en-US" sz="3000" b="1" dirty="0">
                <a:latin typeface="DengXian" panose="02010600030101010101" pitchFamily="2" charset="-122"/>
                <a:ea typeface="DengXian" panose="02010600030101010101" pitchFamily="2" charset="-122"/>
              </a:rPr>
              <a:t>我們當敬畏並順服上帝，這是我們的本分</a:t>
            </a:r>
            <a:r>
              <a:rPr lang="en-US" altLang="zh-CN" sz="3000" b="1" dirty="0">
                <a:latin typeface="DengXian" panose="02010600030101010101" pitchFamily="2" charset="-122"/>
                <a:ea typeface="DengXian" panose="02010600030101010101" pitchFamily="2" charset="-122"/>
              </a:rPr>
              <a:t>- </a:t>
            </a:r>
            <a:r>
              <a:rPr lang="zh-CN" altLang="en-US" sz="3000" b="1" dirty="0">
                <a:latin typeface="DengXian" panose="02010600030101010101" pitchFamily="2" charset="-122"/>
                <a:ea typeface="DengXian" panose="02010600030101010101" pitchFamily="2" charset="-122"/>
              </a:rPr>
              <a:t>它是我們的目標，目的，人生完整與滿足的道路。</a:t>
            </a:r>
            <a:endParaRPr lang="en-US" sz="3000" b="1" dirty="0">
              <a:latin typeface="DengXian" panose="02010600030101010101" pitchFamily="2" charset="-122"/>
              <a:ea typeface="DengXian" panose="02010600030101010101" pitchFamily="2" charset="-122"/>
            </a:endParaRPr>
          </a:p>
          <a:p>
            <a:pPr marL="0" indent="0">
              <a:buNone/>
            </a:pPr>
            <a:endParaRPr lang="en-US" sz="1300" dirty="0"/>
          </a:p>
          <a:p>
            <a:r>
              <a:rPr lang="en-US" sz="3000" b="1" dirty="0">
                <a:latin typeface="DengXian" panose="02010600030101010101" pitchFamily="2" charset="-122"/>
                <a:ea typeface="DengXian" panose="02010600030101010101" pitchFamily="2" charset="-122"/>
              </a:rPr>
              <a:t>Ultimately, God is our judge.  We have been given salvation by grace through Christ, and power to serve Him and to bring glory to His Name through the Holy Spirit within us.</a:t>
            </a:r>
          </a:p>
          <a:p>
            <a:pPr marL="0" indent="0">
              <a:buNone/>
            </a:pPr>
            <a:r>
              <a:rPr lang="en-US" sz="3000" b="1" dirty="0">
                <a:latin typeface="DengXian" panose="02010600030101010101" pitchFamily="2" charset="-122"/>
                <a:ea typeface="DengXian" panose="02010600030101010101" pitchFamily="2" charset="-122"/>
              </a:rPr>
              <a:t>   </a:t>
            </a:r>
            <a:r>
              <a:rPr lang="zh-CN" altLang="en-US" sz="3000" b="1" dirty="0">
                <a:latin typeface="DengXian" panose="02010600030101010101" pitchFamily="2" charset="-122"/>
                <a:ea typeface="DengXian" panose="02010600030101010101" pitchFamily="2" charset="-122"/>
              </a:rPr>
              <a:t>至終，上帝是我們的審判者。我們在基督裡蒙恩典獲得救恩，並 有能力服事祂，藉著我們裡面的聖靈將榮耀歸給祂的名。</a:t>
            </a:r>
            <a:endParaRPr lang="en-US" sz="30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5830084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4B1737A-C105-4221-936B-2D748EFC0DF8}"/>
              </a:ext>
            </a:extLst>
          </p:cNvPr>
          <p:cNvPicPr>
            <a:picLocks noChangeAspect="1"/>
          </p:cNvPicPr>
          <p:nvPr/>
        </p:nvPicPr>
        <p:blipFill>
          <a:blip r:embed="rId2"/>
          <a:stretch>
            <a:fillRect/>
          </a:stretch>
        </p:blipFill>
        <p:spPr>
          <a:xfrm>
            <a:off x="0" y="13216"/>
            <a:ext cx="12192000" cy="6844784"/>
          </a:xfrm>
          <a:prstGeom prst="rect">
            <a:avLst/>
          </a:prstGeom>
        </p:spPr>
      </p:pic>
      <p:sp>
        <p:nvSpPr>
          <p:cNvPr id="2" name="Title 1">
            <a:extLst>
              <a:ext uri="{FF2B5EF4-FFF2-40B4-BE49-F238E27FC236}">
                <a16:creationId xmlns:a16="http://schemas.microsoft.com/office/drawing/2014/main" id="{71215ADA-15D7-4D43-AC68-DF2F2D7C3269}"/>
              </a:ext>
            </a:extLst>
          </p:cNvPr>
          <p:cNvSpPr>
            <a:spLocks noGrp="1"/>
          </p:cNvSpPr>
          <p:nvPr>
            <p:ph type="title"/>
          </p:nvPr>
        </p:nvSpPr>
        <p:spPr>
          <a:xfrm>
            <a:off x="838200" y="191911"/>
            <a:ext cx="10515600" cy="1016001"/>
          </a:xfrm>
        </p:spPr>
        <p:txBody>
          <a:bodyPr/>
          <a:lstStyle/>
          <a:p>
            <a:r>
              <a:rPr lang="en-US" b="1" dirty="0">
                <a:solidFill>
                  <a:srgbClr val="C00000"/>
                </a:solidFill>
                <a:latin typeface="DengXian" panose="02010600030101010101" pitchFamily="2" charset="-122"/>
                <a:ea typeface="DengXian" panose="02010600030101010101" pitchFamily="2" charset="-122"/>
              </a:rPr>
              <a:t>CHALLENGE </a:t>
            </a:r>
            <a:r>
              <a:rPr lang="zh-CN" altLang="en-US" b="1" dirty="0">
                <a:solidFill>
                  <a:srgbClr val="C00000"/>
                </a:solidFill>
                <a:latin typeface="DengXian" panose="02010600030101010101" pitchFamily="2" charset="-122"/>
                <a:ea typeface="DengXian" panose="02010600030101010101" pitchFamily="2" charset="-122"/>
              </a:rPr>
              <a:t>挑戰</a:t>
            </a:r>
            <a:endParaRPr lang="en-US" b="1" dirty="0">
              <a:solidFill>
                <a:srgbClr val="C00000"/>
              </a:solidFill>
              <a:latin typeface="DengXian" panose="02010600030101010101" pitchFamily="2" charset="-122"/>
              <a:ea typeface="DengXian" panose="02010600030101010101" pitchFamily="2" charset="-122"/>
            </a:endParaRPr>
          </a:p>
        </p:txBody>
      </p:sp>
      <p:sp>
        <p:nvSpPr>
          <p:cNvPr id="3" name="Content Placeholder 2">
            <a:extLst>
              <a:ext uri="{FF2B5EF4-FFF2-40B4-BE49-F238E27FC236}">
                <a16:creationId xmlns:a16="http://schemas.microsoft.com/office/drawing/2014/main" id="{24CAA6FC-2B42-6145-BEBD-28B530CE1F24}"/>
              </a:ext>
            </a:extLst>
          </p:cNvPr>
          <p:cNvSpPr>
            <a:spLocks noGrp="1"/>
          </p:cNvSpPr>
          <p:nvPr>
            <p:ph idx="1"/>
          </p:nvPr>
        </p:nvSpPr>
        <p:spPr>
          <a:xfrm>
            <a:off x="838200" y="1128889"/>
            <a:ext cx="10515600" cy="5537200"/>
          </a:xfrm>
        </p:spPr>
        <p:txBody>
          <a:bodyPr>
            <a:normAutofit fontScale="92500" lnSpcReduction="10000"/>
          </a:bodyPr>
          <a:lstStyle/>
          <a:p>
            <a:r>
              <a:rPr lang="en-US" sz="3500" b="1" dirty="0">
                <a:latin typeface="DengXian" panose="02010600030101010101" pitchFamily="2" charset="-122"/>
                <a:ea typeface="DengXian" panose="02010600030101010101" pitchFamily="2" charset="-122"/>
              </a:rPr>
              <a:t>Hebrews 2:14,15 </a:t>
            </a:r>
            <a:r>
              <a:rPr lang="zh-CN" altLang="en-US" sz="3500" b="1" dirty="0">
                <a:latin typeface="DengXian" panose="02010600030101010101" pitchFamily="2" charset="-122"/>
                <a:ea typeface="DengXian" panose="02010600030101010101" pitchFamily="2" charset="-122"/>
              </a:rPr>
              <a:t>希伯來書</a:t>
            </a:r>
            <a:r>
              <a:rPr lang="en-US" altLang="zh-CN" sz="3500" b="1" dirty="0">
                <a:latin typeface="DengXian" panose="02010600030101010101" pitchFamily="2" charset="-122"/>
                <a:ea typeface="DengXian" panose="02010600030101010101" pitchFamily="2" charset="-122"/>
              </a:rPr>
              <a:t>2:14,15</a:t>
            </a:r>
            <a:endParaRPr lang="en-US" sz="3500" b="1" dirty="0">
              <a:latin typeface="DengXian" panose="02010600030101010101" pitchFamily="2" charset="-122"/>
              <a:ea typeface="DengXian" panose="02010600030101010101" pitchFamily="2" charset="-122"/>
            </a:endParaRPr>
          </a:p>
          <a:p>
            <a:pPr marL="0" indent="0">
              <a:buNone/>
            </a:pPr>
            <a:r>
              <a:rPr lang="en-US" sz="3500" b="1" dirty="0">
                <a:latin typeface="DengXian" panose="02010600030101010101" pitchFamily="2" charset="-122"/>
                <a:ea typeface="DengXian" panose="02010600030101010101" pitchFamily="2" charset="-122"/>
              </a:rPr>
              <a:t>   “…that through death He might destroy the one who has the power of death, that is the devil, and deliver all those who through fear of death were subject to lifelong slavery…” </a:t>
            </a:r>
            <a:r>
              <a:rPr lang="en-US" altLang="zh-TW" sz="3500" b="1" dirty="0">
                <a:latin typeface="DengXian" panose="02010600030101010101" pitchFamily="2" charset="-122"/>
                <a:ea typeface="DengXian" panose="02010600030101010101" pitchFamily="2" charset="-122"/>
              </a:rPr>
              <a:t>…</a:t>
            </a:r>
            <a:r>
              <a:rPr lang="zh-TW" altLang="en-US" sz="3500" b="1" dirty="0">
                <a:latin typeface="DengXian" panose="02010600030101010101" pitchFamily="2" charset="-122"/>
                <a:ea typeface="DengXian" panose="02010600030101010101" pitchFamily="2" charset="-122"/>
              </a:rPr>
              <a:t>他也照樣親自成了血肉之體，特要藉著死敗壞那掌死權的，就是魔鬼</a:t>
            </a:r>
            <a:r>
              <a:rPr lang="en-US" altLang="zh-TW" sz="3500" b="1" dirty="0">
                <a:latin typeface="DengXian" panose="02010600030101010101" pitchFamily="2" charset="-122"/>
                <a:ea typeface="DengXian" panose="02010600030101010101" pitchFamily="2" charset="-122"/>
              </a:rPr>
              <a:t>,</a:t>
            </a:r>
            <a:r>
              <a:rPr lang="zh-TW" altLang="en-US" sz="3500" b="1" dirty="0">
                <a:latin typeface="DengXian" panose="02010600030101010101" pitchFamily="2" charset="-122"/>
                <a:ea typeface="DengXian" panose="02010600030101010101" pitchFamily="2" charset="-122"/>
              </a:rPr>
              <a:t>並要釋放那些一生因怕死而為奴僕的人。</a:t>
            </a:r>
          </a:p>
          <a:p>
            <a:pPr marL="0" indent="0">
              <a:buNone/>
            </a:pPr>
            <a:endParaRPr lang="en-US" sz="1100" dirty="0"/>
          </a:p>
          <a:p>
            <a:pPr marL="0" indent="0">
              <a:buNone/>
            </a:pPr>
            <a:r>
              <a:rPr lang="en-US" sz="3500" b="1" dirty="0">
                <a:latin typeface="DengXian" panose="02010600030101010101" pitchFamily="2" charset="-122"/>
                <a:ea typeface="DengXian" panose="02010600030101010101" pitchFamily="2" charset="-122"/>
              </a:rPr>
              <a:t>How do  we live free from the disabling fear of death and embrace the appropriate fear of God that invites us to receive by grace His gift of eternal life?</a:t>
            </a:r>
          </a:p>
          <a:p>
            <a:pPr marL="0" indent="0">
              <a:buNone/>
            </a:pPr>
            <a:r>
              <a:rPr lang="zh-CN" altLang="en-US" sz="3500" b="1" dirty="0">
                <a:latin typeface="DengXian" panose="02010600030101010101" pitchFamily="2" charset="-122"/>
                <a:ea typeface="DengXian" panose="02010600030101010101" pitchFamily="2" charset="-122"/>
              </a:rPr>
              <a:t>我們如何從死亡的懼怕中得自由，且擁抱對上帝適度的敬畏，接受祂邀請我們，接受祂賜的永生的恩典呢？</a:t>
            </a:r>
            <a:endParaRPr lang="en-US" sz="3500" b="1" dirty="0">
              <a:latin typeface="DengXian" panose="02010600030101010101" pitchFamily="2" charset="-122"/>
              <a:ea typeface="DengXian" panose="02010600030101010101" pitchFamily="2" charset="-122"/>
            </a:endParaRPr>
          </a:p>
          <a:p>
            <a:endParaRPr lang="en-US" dirty="0"/>
          </a:p>
        </p:txBody>
      </p:sp>
    </p:spTree>
    <p:extLst>
      <p:ext uri="{BB962C8B-B14F-4D97-AF65-F5344CB8AC3E}">
        <p14:creationId xmlns:p14="http://schemas.microsoft.com/office/powerpoint/2010/main" val="3591758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4DA358A-78EE-40B6-BDA3-E0810253A520}"/>
              </a:ext>
            </a:extLst>
          </p:cNvPr>
          <p:cNvPicPr>
            <a:picLocks noChangeAspect="1"/>
          </p:cNvPicPr>
          <p:nvPr/>
        </p:nvPicPr>
        <p:blipFill>
          <a:blip r:embed="rId2"/>
          <a:stretch>
            <a:fillRect/>
          </a:stretch>
        </p:blipFill>
        <p:spPr>
          <a:xfrm>
            <a:off x="0" y="13216"/>
            <a:ext cx="12192000" cy="6844784"/>
          </a:xfrm>
          <a:prstGeom prst="rect">
            <a:avLst/>
          </a:prstGeom>
        </p:spPr>
      </p:pic>
      <p:sp>
        <p:nvSpPr>
          <p:cNvPr id="2" name="Title 1">
            <a:extLst>
              <a:ext uri="{FF2B5EF4-FFF2-40B4-BE49-F238E27FC236}">
                <a16:creationId xmlns:a16="http://schemas.microsoft.com/office/drawing/2014/main" id="{1F85EC4A-22BA-FB46-BDAB-B8CBC4B1939E}"/>
              </a:ext>
            </a:extLst>
          </p:cNvPr>
          <p:cNvSpPr>
            <a:spLocks noGrp="1"/>
          </p:cNvSpPr>
          <p:nvPr>
            <p:ph type="title"/>
          </p:nvPr>
        </p:nvSpPr>
        <p:spPr>
          <a:xfrm>
            <a:off x="838200" y="365126"/>
            <a:ext cx="10515600" cy="1125008"/>
          </a:xfrm>
        </p:spPr>
        <p:txBody>
          <a:bodyPr>
            <a:normAutofit fontScale="90000"/>
          </a:bodyPr>
          <a:lstStyle/>
          <a:p>
            <a:r>
              <a:rPr lang="en-US" b="1" dirty="0">
                <a:solidFill>
                  <a:srgbClr val="C00000"/>
                </a:solidFill>
                <a:latin typeface="+mn-ea"/>
                <a:ea typeface="+mn-ea"/>
              </a:rPr>
              <a:t>INTRODUCTION </a:t>
            </a:r>
            <a:r>
              <a:rPr lang="zh-CN" altLang="en-US" b="1" dirty="0">
                <a:solidFill>
                  <a:srgbClr val="C00000"/>
                </a:solidFill>
                <a:latin typeface="+mn-ea"/>
                <a:ea typeface="+mn-ea"/>
              </a:rPr>
              <a:t>引言</a:t>
            </a:r>
            <a:br>
              <a:rPr lang="en-US" altLang="zh-CN" dirty="0"/>
            </a:br>
            <a:endParaRPr lang="en-US" dirty="0"/>
          </a:p>
        </p:txBody>
      </p:sp>
      <p:sp>
        <p:nvSpPr>
          <p:cNvPr id="3" name="Content Placeholder 2">
            <a:extLst>
              <a:ext uri="{FF2B5EF4-FFF2-40B4-BE49-F238E27FC236}">
                <a16:creationId xmlns:a16="http://schemas.microsoft.com/office/drawing/2014/main" id="{55462AB9-23DA-2E47-A0BE-F019FB326117}"/>
              </a:ext>
            </a:extLst>
          </p:cNvPr>
          <p:cNvSpPr>
            <a:spLocks noGrp="1"/>
          </p:cNvSpPr>
          <p:nvPr>
            <p:ph idx="1"/>
          </p:nvPr>
        </p:nvSpPr>
        <p:spPr>
          <a:xfrm>
            <a:off x="519289" y="1095022"/>
            <a:ext cx="11232443" cy="5655734"/>
          </a:xfrm>
        </p:spPr>
        <p:txBody>
          <a:bodyPr>
            <a:normAutofit fontScale="77500" lnSpcReduction="20000"/>
          </a:bodyPr>
          <a:lstStyle/>
          <a:p>
            <a:r>
              <a:rPr lang="en-US" sz="3800" b="1" dirty="0">
                <a:latin typeface="+mn-ea"/>
              </a:rPr>
              <a:t>True worship is a matter of the heart reflected in the life values and choices we embrace (chapter five)</a:t>
            </a:r>
          </a:p>
          <a:p>
            <a:pPr marL="0" indent="0">
              <a:buNone/>
            </a:pPr>
            <a:r>
              <a:rPr lang="zh-CN" altLang="en-US" sz="3800" b="1" dirty="0">
                <a:latin typeface="+mn-ea"/>
              </a:rPr>
              <a:t>  真實的敬拜是從心發出，經由我們所擁抱的人生價值和選擇反映 </a:t>
            </a:r>
            <a:endParaRPr lang="en-US" altLang="zh-CN" sz="3800" b="1" dirty="0">
              <a:latin typeface="+mn-ea"/>
            </a:endParaRPr>
          </a:p>
          <a:p>
            <a:pPr marL="0" indent="0">
              <a:buNone/>
            </a:pPr>
            <a:r>
              <a:rPr lang="en-US" altLang="zh-CN" sz="3800" b="1" dirty="0">
                <a:latin typeface="+mn-ea"/>
              </a:rPr>
              <a:t>  </a:t>
            </a:r>
            <a:r>
              <a:rPr lang="zh-CN" altLang="en-US" sz="3800" b="1" dirty="0">
                <a:latin typeface="+mn-ea"/>
              </a:rPr>
              <a:t>出來。</a:t>
            </a:r>
            <a:endParaRPr lang="en-US" sz="3800" b="1" dirty="0">
              <a:latin typeface="+mn-ea"/>
            </a:endParaRPr>
          </a:p>
          <a:p>
            <a:pPr marL="0" indent="0">
              <a:buNone/>
            </a:pPr>
            <a:endParaRPr lang="en-US" sz="1300" dirty="0"/>
          </a:p>
          <a:p>
            <a:r>
              <a:rPr lang="en-US" sz="3800" b="1" dirty="0">
                <a:latin typeface="+mn-ea"/>
              </a:rPr>
              <a:t>Constraints of time propel us forward to a summation of the book and a conclusion as we study chapter twelve.</a:t>
            </a:r>
          </a:p>
          <a:p>
            <a:pPr marL="0" indent="0">
              <a:buNone/>
            </a:pPr>
            <a:r>
              <a:rPr lang="zh-CN" altLang="en-US" sz="3800" b="1" dirty="0">
                <a:latin typeface="+mn-ea"/>
              </a:rPr>
              <a:t>   時間的限制促使我們研讀</a:t>
            </a:r>
            <a:r>
              <a:rPr lang="en-US" altLang="zh-CN" sz="3800" b="1" dirty="0">
                <a:latin typeface="+mn-ea"/>
              </a:rPr>
              <a:t>12</a:t>
            </a:r>
            <a:r>
              <a:rPr lang="zh-CN" altLang="en-US" sz="3800" b="1" dirty="0">
                <a:latin typeface="+mn-ea"/>
              </a:rPr>
              <a:t>章，為本書做出總結。</a:t>
            </a:r>
            <a:endParaRPr lang="en-US" sz="3800" b="1" dirty="0">
              <a:latin typeface="+mn-ea"/>
            </a:endParaRPr>
          </a:p>
          <a:p>
            <a:pPr marL="0" indent="0">
              <a:buNone/>
            </a:pPr>
            <a:endParaRPr lang="en-US" sz="1800" dirty="0"/>
          </a:p>
          <a:p>
            <a:r>
              <a:rPr lang="en-US" sz="3800" b="1" dirty="0">
                <a:latin typeface="+mn-ea"/>
              </a:rPr>
              <a:t>The lens of death guide us in our decision about how we will choose to live our lives—the certainty of death, but the joy of life---now and—for those who are wise and fear God.</a:t>
            </a:r>
          </a:p>
          <a:p>
            <a:pPr marL="0" indent="0">
              <a:buNone/>
            </a:pPr>
            <a:r>
              <a:rPr lang="zh-CN" altLang="en-US" sz="3800" b="1" dirty="0">
                <a:latin typeface="+mn-ea"/>
              </a:rPr>
              <a:t>  死亡的鏡片引導我們選擇人生的決定，對那些有智慧並敬畏上帝 </a:t>
            </a:r>
            <a:endParaRPr lang="en-US" altLang="zh-CN" sz="3800" b="1" dirty="0">
              <a:latin typeface="+mn-ea"/>
            </a:endParaRPr>
          </a:p>
          <a:p>
            <a:pPr marL="0" indent="0">
              <a:buNone/>
            </a:pPr>
            <a:r>
              <a:rPr lang="en-US" altLang="zh-CN" sz="3800" b="1" dirty="0">
                <a:latin typeface="+mn-ea"/>
              </a:rPr>
              <a:t>  </a:t>
            </a:r>
            <a:r>
              <a:rPr lang="zh-CN" altLang="en-US" sz="3800" b="1" dirty="0">
                <a:latin typeface="+mn-ea"/>
              </a:rPr>
              <a:t>的人而言，死亡是必然的，但人生有喜樂。</a:t>
            </a:r>
            <a:endParaRPr lang="en-US" sz="3800" b="1" dirty="0">
              <a:latin typeface="+mn-ea"/>
            </a:endParaRPr>
          </a:p>
          <a:p>
            <a:endParaRPr lang="en-US" dirty="0"/>
          </a:p>
        </p:txBody>
      </p:sp>
    </p:spTree>
    <p:extLst>
      <p:ext uri="{BB962C8B-B14F-4D97-AF65-F5344CB8AC3E}">
        <p14:creationId xmlns:p14="http://schemas.microsoft.com/office/powerpoint/2010/main" val="3821775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976ADD7-3494-4081-80EF-31486DE84F94}"/>
              </a:ext>
            </a:extLst>
          </p:cNvPr>
          <p:cNvPicPr>
            <a:picLocks noChangeAspect="1"/>
          </p:cNvPicPr>
          <p:nvPr/>
        </p:nvPicPr>
        <p:blipFill>
          <a:blip r:embed="rId2"/>
          <a:stretch>
            <a:fillRect/>
          </a:stretch>
        </p:blipFill>
        <p:spPr>
          <a:xfrm>
            <a:off x="0" y="-11143"/>
            <a:ext cx="12192000" cy="6869143"/>
          </a:xfrm>
          <a:prstGeom prst="rect">
            <a:avLst/>
          </a:prstGeom>
        </p:spPr>
      </p:pic>
      <p:sp>
        <p:nvSpPr>
          <p:cNvPr id="2" name="Title 1">
            <a:extLst>
              <a:ext uri="{FF2B5EF4-FFF2-40B4-BE49-F238E27FC236}">
                <a16:creationId xmlns:a16="http://schemas.microsoft.com/office/drawing/2014/main" id="{A9F95A76-6490-604D-AF88-4CE6A5F8BD8F}"/>
              </a:ext>
            </a:extLst>
          </p:cNvPr>
          <p:cNvSpPr>
            <a:spLocks noGrp="1"/>
          </p:cNvSpPr>
          <p:nvPr>
            <p:ph type="title"/>
          </p:nvPr>
        </p:nvSpPr>
        <p:spPr>
          <a:xfrm>
            <a:off x="838200" y="365125"/>
            <a:ext cx="10515600" cy="1325563"/>
          </a:xfrm>
        </p:spPr>
        <p:txBody>
          <a:bodyPr>
            <a:normAutofit/>
          </a:bodyPr>
          <a:lstStyle/>
          <a:p>
            <a:r>
              <a:rPr lang="en-US" sz="3600" b="1" dirty="0">
                <a:solidFill>
                  <a:srgbClr val="C00000"/>
                </a:solidFill>
                <a:latin typeface="+mn-ea"/>
                <a:ea typeface="+mn-ea"/>
              </a:rPr>
              <a:t>Themes in chapters 6-11 </a:t>
            </a:r>
            <a:br>
              <a:rPr lang="en-US" sz="3600" b="1" dirty="0">
                <a:solidFill>
                  <a:srgbClr val="C00000"/>
                </a:solidFill>
                <a:latin typeface="+mn-ea"/>
                <a:ea typeface="+mn-ea"/>
              </a:rPr>
            </a:br>
            <a:r>
              <a:rPr lang="en-US" sz="3600" b="1" dirty="0">
                <a:solidFill>
                  <a:srgbClr val="C00000"/>
                </a:solidFill>
                <a:latin typeface="+mn-ea"/>
                <a:ea typeface="+mn-ea"/>
              </a:rPr>
              <a:t>6</a:t>
            </a:r>
            <a:r>
              <a:rPr lang="en-US" altLang="zh-CN" sz="3600" b="1" dirty="0">
                <a:solidFill>
                  <a:srgbClr val="C00000"/>
                </a:solidFill>
                <a:latin typeface="+mn-ea"/>
                <a:ea typeface="+mn-ea"/>
              </a:rPr>
              <a:t>-11</a:t>
            </a:r>
            <a:r>
              <a:rPr lang="zh-CN" altLang="en-US" sz="3600" b="1" dirty="0">
                <a:solidFill>
                  <a:srgbClr val="C00000"/>
                </a:solidFill>
                <a:latin typeface="+mn-ea"/>
                <a:ea typeface="+mn-ea"/>
              </a:rPr>
              <a:t>章的主題</a:t>
            </a:r>
            <a:endParaRPr lang="en-US" sz="3600" b="1" dirty="0">
              <a:solidFill>
                <a:srgbClr val="C00000"/>
              </a:solidFill>
              <a:latin typeface="+mn-ea"/>
              <a:ea typeface="+mn-ea"/>
            </a:endParaRPr>
          </a:p>
        </p:txBody>
      </p:sp>
      <p:sp>
        <p:nvSpPr>
          <p:cNvPr id="3" name="Content Placeholder 2">
            <a:extLst>
              <a:ext uri="{FF2B5EF4-FFF2-40B4-BE49-F238E27FC236}">
                <a16:creationId xmlns:a16="http://schemas.microsoft.com/office/drawing/2014/main" id="{2769712B-86E6-6345-B6CB-D00EECDC5AE9}"/>
              </a:ext>
            </a:extLst>
          </p:cNvPr>
          <p:cNvSpPr>
            <a:spLocks noGrp="1"/>
          </p:cNvSpPr>
          <p:nvPr>
            <p:ph idx="1"/>
          </p:nvPr>
        </p:nvSpPr>
        <p:spPr/>
        <p:txBody>
          <a:bodyPr>
            <a:normAutofit lnSpcReduction="10000"/>
          </a:bodyPr>
          <a:lstStyle/>
          <a:p>
            <a:r>
              <a:rPr lang="en-US" sz="3200" b="1" dirty="0">
                <a:latin typeface="+mn-ea"/>
              </a:rPr>
              <a:t>The shortness of life, the unsatisfying pursuit of wealth and fortune, “chasing after the wind” (chapter 6)</a:t>
            </a:r>
          </a:p>
          <a:p>
            <a:pPr marL="0" indent="0">
              <a:buNone/>
            </a:pPr>
            <a:r>
              <a:rPr lang="zh-CN" altLang="en-US" sz="3200" b="1" dirty="0">
                <a:latin typeface="+mn-ea"/>
              </a:rPr>
              <a:t>   人生的短暫，滿足不了人的財富與時運的追求，就是“捕  </a:t>
            </a:r>
            <a:endParaRPr lang="en-US" altLang="zh-CN" sz="3200" b="1" dirty="0">
              <a:latin typeface="+mn-ea"/>
            </a:endParaRPr>
          </a:p>
          <a:p>
            <a:pPr marL="0" indent="0">
              <a:buNone/>
            </a:pPr>
            <a:r>
              <a:rPr lang="en-US" altLang="zh-CN" sz="3200" b="1" dirty="0">
                <a:latin typeface="+mn-ea"/>
              </a:rPr>
              <a:t>   </a:t>
            </a:r>
            <a:r>
              <a:rPr lang="zh-CN" altLang="en-US" sz="3200" b="1" dirty="0">
                <a:latin typeface="+mn-ea"/>
              </a:rPr>
              <a:t>風”（</a:t>
            </a:r>
            <a:r>
              <a:rPr lang="en-US" altLang="zh-CN" sz="3200" b="1" dirty="0">
                <a:latin typeface="+mn-ea"/>
              </a:rPr>
              <a:t>6</a:t>
            </a:r>
            <a:r>
              <a:rPr lang="zh-CN" altLang="en-US" sz="3200" b="1" dirty="0">
                <a:latin typeface="+mn-ea"/>
              </a:rPr>
              <a:t>章）</a:t>
            </a:r>
            <a:endParaRPr lang="en-US" altLang="zh-CN" sz="3200" b="1" dirty="0">
              <a:latin typeface="+mn-ea"/>
            </a:endParaRPr>
          </a:p>
          <a:p>
            <a:pPr marL="0" indent="0">
              <a:buNone/>
            </a:pPr>
            <a:endParaRPr lang="en-US" sz="800" b="1" dirty="0">
              <a:latin typeface="+mn-ea"/>
            </a:endParaRPr>
          </a:p>
          <a:p>
            <a:r>
              <a:rPr lang="en-US" sz="3200" b="1" dirty="0">
                <a:latin typeface="+mn-ea"/>
              </a:rPr>
              <a:t>The contrast between seeking wisdom and following after the foolishness of the world—folly (chapters 7 and 10)   </a:t>
            </a:r>
            <a:r>
              <a:rPr lang="zh-CN" altLang="en-US" sz="3200" b="1" dirty="0">
                <a:latin typeface="+mn-ea"/>
              </a:rPr>
              <a:t>尋求智慧與追隨世上愚昧之間的對比（</a:t>
            </a:r>
            <a:r>
              <a:rPr lang="en-US" altLang="zh-CN" sz="3200" b="1" dirty="0">
                <a:latin typeface="+mn-ea"/>
              </a:rPr>
              <a:t>7,10</a:t>
            </a:r>
            <a:r>
              <a:rPr lang="zh-CN" altLang="en-US" sz="3200" b="1" dirty="0">
                <a:latin typeface="+mn-ea"/>
              </a:rPr>
              <a:t>章）</a:t>
            </a:r>
            <a:endParaRPr lang="en-US" sz="3200" b="1" dirty="0">
              <a:latin typeface="+mn-ea"/>
            </a:endParaRPr>
          </a:p>
          <a:p>
            <a:endParaRPr lang="en-US" dirty="0"/>
          </a:p>
        </p:txBody>
      </p:sp>
    </p:spTree>
    <p:extLst>
      <p:ext uri="{BB962C8B-B14F-4D97-AF65-F5344CB8AC3E}">
        <p14:creationId xmlns:p14="http://schemas.microsoft.com/office/powerpoint/2010/main" val="4230141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B2BA273-9468-43C6-ACF1-8B681C28F244}"/>
              </a:ext>
            </a:extLst>
          </p:cNvPr>
          <p:cNvPicPr>
            <a:picLocks noChangeAspect="1"/>
          </p:cNvPicPr>
          <p:nvPr/>
        </p:nvPicPr>
        <p:blipFill>
          <a:blip r:embed="rId2"/>
          <a:stretch>
            <a:fillRect/>
          </a:stretch>
        </p:blipFill>
        <p:spPr>
          <a:xfrm>
            <a:off x="-1" y="-19262"/>
            <a:ext cx="12192001" cy="6877262"/>
          </a:xfrm>
          <a:prstGeom prst="rect">
            <a:avLst/>
          </a:prstGeom>
        </p:spPr>
      </p:pic>
      <p:sp>
        <p:nvSpPr>
          <p:cNvPr id="2" name="Title 1">
            <a:extLst>
              <a:ext uri="{FF2B5EF4-FFF2-40B4-BE49-F238E27FC236}">
                <a16:creationId xmlns:a16="http://schemas.microsoft.com/office/drawing/2014/main" id="{A9F95A76-6490-604D-AF88-4CE6A5F8BD8F}"/>
              </a:ext>
            </a:extLst>
          </p:cNvPr>
          <p:cNvSpPr>
            <a:spLocks noGrp="1"/>
          </p:cNvSpPr>
          <p:nvPr>
            <p:ph type="title"/>
          </p:nvPr>
        </p:nvSpPr>
        <p:spPr>
          <a:xfrm>
            <a:off x="838200" y="365126"/>
            <a:ext cx="10515600" cy="944386"/>
          </a:xfrm>
        </p:spPr>
        <p:txBody>
          <a:bodyPr>
            <a:normAutofit/>
          </a:bodyPr>
          <a:lstStyle/>
          <a:p>
            <a:r>
              <a:rPr lang="en-US" sz="3600" b="1" dirty="0">
                <a:solidFill>
                  <a:srgbClr val="C00000"/>
                </a:solidFill>
                <a:latin typeface="+mn-ea"/>
                <a:ea typeface="+mn-ea"/>
              </a:rPr>
              <a:t>Themes in chapters 6-11/6</a:t>
            </a:r>
            <a:r>
              <a:rPr lang="en-US" altLang="zh-CN" sz="3600" b="1" dirty="0">
                <a:solidFill>
                  <a:srgbClr val="C00000"/>
                </a:solidFill>
                <a:latin typeface="+mn-ea"/>
                <a:ea typeface="+mn-ea"/>
              </a:rPr>
              <a:t>-11</a:t>
            </a:r>
            <a:r>
              <a:rPr lang="zh-CN" altLang="en-US" sz="3600" b="1" dirty="0">
                <a:solidFill>
                  <a:srgbClr val="C00000"/>
                </a:solidFill>
                <a:latin typeface="+mn-ea"/>
                <a:ea typeface="+mn-ea"/>
              </a:rPr>
              <a:t>章的主題</a:t>
            </a:r>
            <a:endParaRPr lang="en-US" sz="3600" b="1" dirty="0">
              <a:solidFill>
                <a:srgbClr val="C00000"/>
              </a:solidFill>
              <a:latin typeface="+mn-ea"/>
              <a:ea typeface="+mn-ea"/>
            </a:endParaRPr>
          </a:p>
        </p:txBody>
      </p:sp>
      <p:sp>
        <p:nvSpPr>
          <p:cNvPr id="3" name="Content Placeholder 2">
            <a:extLst>
              <a:ext uri="{FF2B5EF4-FFF2-40B4-BE49-F238E27FC236}">
                <a16:creationId xmlns:a16="http://schemas.microsoft.com/office/drawing/2014/main" id="{2769712B-86E6-6345-B6CB-D00EECDC5AE9}"/>
              </a:ext>
            </a:extLst>
          </p:cNvPr>
          <p:cNvSpPr>
            <a:spLocks noGrp="1"/>
          </p:cNvSpPr>
          <p:nvPr>
            <p:ph idx="1"/>
          </p:nvPr>
        </p:nvSpPr>
        <p:spPr>
          <a:xfrm>
            <a:off x="508000" y="1309512"/>
            <a:ext cx="11232444" cy="5317066"/>
          </a:xfrm>
        </p:spPr>
        <p:txBody>
          <a:bodyPr>
            <a:normAutofit/>
          </a:bodyPr>
          <a:lstStyle/>
          <a:p>
            <a:r>
              <a:rPr lang="en-US" sz="3200" b="1" dirty="0">
                <a:latin typeface="+mn-ea"/>
              </a:rPr>
              <a:t>The wisdom of fearing God (chapter 8) and the ultimate joy it brings (chapter 8)  </a:t>
            </a:r>
            <a:r>
              <a:rPr lang="zh-CN" altLang="en-US" sz="3200" b="1" dirty="0">
                <a:latin typeface="+mn-ea"/>
              </a:rPr>
              <a:t>敬畏上帝的智慧（</a:t>
            </a:r>
            <a:r>
              <a:rPr lang="en-US" altLang="zh-CN" sz="3200" b="1" dirty="0">
                <a:latin typeface="+mn-ea"/>
              </a:rPr>
              <a:t>8</a:t>
            </a:r>
            <a:r>
              <a:rPr lang="zh-CN" altLang="en-US" sz="3200" b="1" dirty="0">
                <a:latin typeface="+mn-ea"/>
              </a:rPr>
              <a:t>章），以及它所帶來終極的喜樂（</a:t>
            </a:r>
            <a:r>
              <a:rPr lang="en-US" altLang="zh-CN" sz="3200" b="1" dirty="0">
                <a:latin typeface="+mn-ea"/>
              </a:rPr>
              <a:t>8</a:t>
            </a:r>
            <a:r>
              <a:rPr lang="zh-CN" altLang="en-US" sz="3200" b="1" dirty="0">
                <a:latin typeface="+mn-ea"/>
              </a:rPr>
              <a:t>章）。</a:t>
            </a:r>
            <a:endParaRPr lang="en-US" altLang="zh-CN" sz="3200" b="1" dirty="0">
              <a:latin typeface="+mn-ea"/>
            </a:endParaRPr>
          </a:p>
          <a:p>
            <a:pPr marL="0" indent="0">
              <a:buNone/>
            </a:pPr>
            <a:endParaRPr lang="en-US" sz="1400" b="1" dirty="0">
              <a:latin typeface="+mn-ea"/>
            </a:endParaRPr>
          </a:p>
          <a:p>
            <a:r>
              <a:rPr lang="en-US" sz="3200" b="1" dirty="0">
                <a:latin typeface="+mn-ea"/>
              </a:rPr>
              <a:t>Death is inevitable so live wisely, enjoying God’s provision, (chapter 9)  </a:t>
            </a:r>
            <a:r>
              <a:rPr lang="zh-CN" altLang="en-US" sz="3200" b="1" dirty="0">
                <a:latin typeface="+mn-ea"/>
              </a:rPr>
              <a:t>死亡是無法避免的，因此要智慧地生活，享受上帝的供給（</a:t>
            </a:r>
            <a:r>
              <a:rPr lang="en-US" altLang="zh-CN" sz="3200" b="1" dirty="0">
                <a:latin typeface="+mn-ea"/>
              </a:rPr>
              <a:t>9</a:t>
            </a:r>
            <a:r>
              <a:rPr lang="zh-CN" altLang="en-US" sz="3200" b="1" dirty="0">
                <a:latin typeface="+mn-ea"/>
              </a:rPr>
              <a:t>章）。</a:t>
            </a:r>
            <a:endParaRPr lang="en-US" altLang="zh-CN" sz="3200" b="1" dirty="0">
              <a:latin typeface="+mn-ea"/>
            </a:endParaRPr>
          </a:p>
          <a:p>
            <a:pPr marL="0" indent="0">
              <a:buNone/>
            </a:pPr>
            <a:endParaRPr lang="en-US" sz="1400" b="1" dirty="0">
              <a:latin typeface="+mn-ea"/>
            </a:endParaRPr>
          </a:p>
          <a:p>
            <a:r>
              <a:rPr lang="en-US" sz="3200" b="1" dirty="0">
                <a:latin typeface="+mn-ea"/>
              </a:rPr>
              <a:t>Wise counsel for life (chapter 11) and living with eternity in mind</a:t>
            </a:r>
            <a:r>
              <a:rPr lang="zh-CN" altLang="en-US" sz="3200" b="1" dirty="0">
                <a:latin typeface="+mn-ea"/>
              </a:rPr>
              <a:t>  給人生智慧的勸誡（</a:t>
            </a:r>
            <a:r>
              <a:rPr lang="en-US" altLang="zh-CN" sz="3200" b="1" dirty="0">
                <a:latin typeface="+mn-ea"/>
              </a:rPr>
              <a:t>11</a:t>
            </a:r>
            <a:r>
              <a:rPr lang="zh-CN" altLang="en-US" sz="3200" b="1" dirty="0">
                <a:latin typeface="+mn-ea"/>
              </a:rPr>
              <a:t>章），以及活著要思想永恆。</a:t>
            </a:r>
            <a:endParaRPr lang="en-US" sz="3200" b="1" dirty="0">
              <a:latin typeface="+mn-ea"/>
            </a:endParaRPr>
          </a:p>
          <a:p>
            <a:endParaRPr lang="en-US" dirty="0"/>
          </a:p>
        </p:txBody>
      </p:sp>
    </p:spTree>
    <p:extLst>
      <p:ext uri="{BB962C8B-B14F-4D97-AF65-F5344CB8AC3E}">
        <p14:creationId xmlns:p14="http://schemas.microsoft.com/office/powerpoint/2010/main" val="1286147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73B89F1-78CA-4C67-8A8E-176FD144E5BD}"/>
              </a:ext>
            </a:extLst>
          </p:cNvPr>
          <p:cNvPicPr>
            <a:picLocks noChangeAspect="1"/>
          </p:cNvPicPr>
          <p:nvPr/>
        </p:nvPicPr>
        <p:blipFill>
          <a:blip r:embed="rId2"/>
          <a:stretch>
            <a:fillRect/>
          </a:stretch>
        </p:blipFill>
        <p:spPr>
          <a:xfrm>
            <a:off x="0" y="-3024"/>
            <a:ext cx="12192000" cy="6861024"/>
          </a:xfrm>
          <a:prstGeom prst="rect">
            <a:avLst/>
          </a:prstGeom>
        </p:spPr>
      </p:pic>
      <p:sp>
        <p:nvSpPr>
          <p:cNvPr id="2" name="Title 1">
            <a:extLst>
              <a:ext uri="{FF2B5EF4-FFF2-40B4-BE49-F238E27FC236}">
                <a16:creationId xmlns:a16="http://schemas.microsoft.com/office/drawing/2014/main" id="{B101650A-39D6-A145-A3C6-61253979C0D7}"/>
              </a:ext>
            </a:extLst>
          </p:cNvPr>
          <p:cNvSpPr>
            <a:spLocks noGrp="1"/>
          </p:cNvSpPr>
          <p:nvPr>
            <p:ph type="title"/>
          </p:nvPr>
        </p:nvSpPr>
        <p:spPr/>
        <p:txBody>
          <a:bodyPr>
            <a:normAutofit/>
          </a:bodyPr>
          <a:lstStyle/>
          <a:p>
            <a:r>
              <a:rPr lang="en-US" sz="4000" b="1" dirty="0">
                <a:solidFill>
                  <a:srgbClr val="C00000"/>
                </a:solidFill>
                <a:latin typeface="+mn-ea"/>
                <a:ea typeface="+mn-ea"/>
              </a:rPr>
              <a:t>Chapter 12—a fitting conclusion</a:t>
            </a:r>
            <a:br>
              <a:rPr lang="en-US" sz="4000" b="1" dirty="0">
                <a:solidFill>
                  <a:srgbClr val="C00000"/>
                </a:solidFill>
                <a:latin typeface="+mn-ea"/>
                <a:ea typeface="+mn-ea"/>
              </a:rPr>
            </a:br>
            <a:r>
              <a:rPr lang="en-US" sz="4000" b="1" dirty="0">
                <a:solidFill>
                  <a:srgbClr val="C00000"/>
                </a:solidFill>
                <a:latin typeface="+mn-ea"/>
                <a:ea typeface="+mn-ea"/>
              </a:rPr>
              <a:t>12</a:t>
            </a:r>
            <a:r>
              <a:rPr lang="zh-CN" altLang="en-US" sz="4000" b="1" dirty="0">
                <a:solidFill>
                  <a:srgbClr val="C00000"/>
                </a:solidFill>
                <a:latin typeface="+mn-ea"/>
                <a:ea typeface="+mn-ea"/>
              </a:rPr>
              <a:t>章 </a:t>
            </a:r>
            <a:r>
              <a:rPr lang="en-US" altLang="zh-CN" sz="4000" b="1" dirty="0">
                <a:solidFill>
                  <a:srgbClr val="C00000"/>
                </a:solidFill>
                <a:latin typeface="+mn-ea"/>
                <a:ea typeface="+mn-ea"/>
              </a:rPr>
              <a:t>– </a:t>
            </a:r>
            <a:r>
              <a:rPr lang="zh-CN" altLang="en-US" sz="4000" b="1" dirty="0">
                <a:solidFill>
                  <a:srgbClr val="C00000"/>
                </a:solidFill>
                <a:latin typeface="+mn-ea"/>
                <a:ea typeface="+mn-ea"/>
              </a:rPr>
              <a:t>恰當的結論</a:t>
            </a:r>
            <a:endParaRPr lang="en-US" sz="4000" b="1" dirty="0">
              <a:solidFill>
                <a:srgbClr val="C00000"/>
              </a:solidFill>
              <a:latin typeface="+mn-ea"/>
              <a:ea typeface="+mn-ea"/>
            </a:endParaRPr>
          </a:p>
        </p:txBody>
      </p:sp>
      <p:sp>
        <p:nvSpPr>
          <p:cNvPr id="3" name="Content Placeholder 2">
            <a:extLst>
              <a:ext uri="{FF2B5EF4-FFF2-40B4-BE49-F238E27FC236}">
                <a16:creationId xmlns:a16="http://schemas.microsoft.com/office/drawing/2014/main" id="{F2C8C737-9A85-C344-8F49-D6E918116E4A}"/>
              </a:ext>
            </a:extLst>
          </p:cNvPr>
          <p:cNvSpPr>
            <a:spLocks noGrp="1"/>
          </p:cNvSpPr>
          <p:nvPr>
            <p:ph idx="1"/>
          </p:nvPr>
        </p:nvSpPr>
        <p:spPr>
          <a:xfrm>
            <a:off x="838200" y="1825624"/>
            <a:ext cx="10515600" cy="4755798"/>
          </a:xfrm>
        </p:spPr>
        <p:txBody>
          <a:bodyPr/>
          <a:lstStyle/>
          <a:p>
            <a:r>
              <a:rPr lang="en-US" sz="3200" b="1" dirty="0"/>
              <a:t>1</a:t>
            </a:r>
            <a:r>
              <a:rPr lang="en-US" sz="3600" b="1" dirty="0"/>
              <a:t>.  </a:t>
            </a:r>
            <a:r>
              <a:rPr lang="en-US" sz="3200" b="1" dirty="0"/>
              <a:t>The decisions we make, verse 1ff</a:t>
            </a:r>
          </a:p>
          <a:p>
            <a:pPr marL="0" indent="0">
              <a:buNone/>
            </a:pPr>
            <a:r>
              <a:rPr lang="en-US" sz="3200" b="1" dirty="0"/>
              <a:t>         </a:t>
            </a:r>
            <a:r>
              <a:rPr lang="zh-CN" altLang="en-US" sz="3200" b="1" dirty="0"/>
              <a:t>我們所做的決定， </a:t>
            </a:r>
            <a:r>
              <a:rPr lang="en-US" altLang="zh-CN" sz="3200" b="1" dirty="0"/>
              <a:t>1</a:t>
            </a:r>
            <a:r>
              <a:rPr lang="zh-CN" altLang="en-US" sz="3200" b="1" dirty="0"/>
              <a:t>節下</a:t>
            </a:r>
            <a:endParaRPr lang="en-US" sz="3200" b="1" dirty="0"/>
          </a:p>
          <a:p>
            <a:r>
              <a:rPr lang="en-US" sz="3200" b="1" dirty="0"/>
              <a:t>2.   The death that awaits us, verses 2-8</a:t>
            </a:r>
          </a:p>
          <a:p>
            <a:pPr marL="0" indent="0">
              <a:buNone/>
            </a:pPr>
            <a:r>
              <a:rPr lang="en-US" sz="3200" b="1" dirty="0"/>
              <a:t>         </a:t>
            </a:r>
            <a:r>
              <a:rPr lang="zh-CN" altLang="en-US" sz="3200" b="1" dirty="0"/>
              <a:t>等待我們的死亡， </a:t>
            </a:r>
            <a:r>
              <a:rPr lang="en-US" altLang="zh-CN" sz="3200" b="1" dirty="0"/>
              <a:t>2-8</a:t>
            </a:r>
            <a:r>
              <a:rPr lang="zh-CN" altLang="en-US" sz="3200" b="1" dirty="0"/>
              <a:t>節</a:t>
            </a:r>
            <a:endParaRPr lang="en-US" sz="3200" b="1" dirty="0"/>
          </a:p>
          <a:p>
            <a:r>
              <a:rPr lang="en-US" sz="3200" b="1" dirty="0"/>
              <a:t>3.  The delight of wisdom, verses 9-12</a:t>
            </a:r>
          </a:p>
          <a:p>
            <a:pPr marL="0" indent="0">
              <a:buNone/>
            </a:pPr>
            <a:r>
              <a:rPr lang="en-US" sz="3200" b="1" dirty="0"/>
              <a:t>         </a:t>
            </a:r>
            <a:r>
              <a:rPr lang="zh-CN" altLang="en-US" sz="3200" b="1" dirty="0"/>
              <a:t>智慧的喜悅，</a:t>
            </a:r>
            <a:r>
              <a:rPr lang="en-US" altLang="zh-CN" sz="3200" b="1" dirty="0"/>
              <a:t>9-12</a:t>
            </a:r>
            <a:r>
              <a:rPr lang="zh-CN" altLang="en-US" sz="3200" b="1" dirty="0"/>
              <a:t>節</a:t>
            </a:r>
            <a:endParaRPr lang="en-US" sz="3200" b="1" dirty="0"/>
          </a:p>
          <a:p>
            <a:r>
              <a:rPr lang="en-US" sz="3200" b="1" dirty="0"/>
              <a:t>4.  The duty of man, verses 13,14</a:t>
            </a:r>
          </a:p>
          <a:p>
            <a:pPr marL="0" indent="0">
              <a:buNone/>
            </a:pPr>
            <a:r>
              <a:rPr lang="en-US" sz="3200" b="1" dirty="0"/>
              <a:t>         </a:t>
            </a:r>
            <a:r>
              <a:rPr lang="zh-CN" altLang="en-US" sz="3200" b="1" dirty="0"/>
              <a:t>人的本分， </a:t>
            </a:r>
            <a:r>
              <a:rPr lang="en-US" altLang="zh-CN" sz="3200" b="1" dirty="0"/>
              <a:t>13,14</a:t>
            </a:r>
            <a:r>
              <a:rPr lang="zh-CN" altLang="en-US" sz="3200" b="1" dirty="0"/>
              <a:t>節</a:t>
            </a:r>
            <a:endParaRPr lang="en-US" sz="3200" b="1" dirty="0"/>
          </a:p>
          <a:p>
            <a:endParaRPr lang="en-US" dirty="0"/>
          </a:p>
          <a:p>
            <a:endParaRPr lang="en-US" dirty="0"/>
          </a:p>
        </p:txBody>
      </p:sp>
    </p:spTree>
    <p:extLst>
      <p:ext uri="{BB962C8B-B14F-4D97-AF65-F5344CB8AC3E}">
        <p14:creationId xmlns:p14="http://schemas.microsoft.com/office/powerpoint/2010/main" val="3313849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6890841-5A70-45B9-8BE5-91783EBD0D32}"/>
              </a:ext>
            </a:extLst>
          </p:cNvPr>
          <p:cNvPicPr>
            <a:picLocks noChangeAspect="1"/>
          </p:cNvPicPr>
          <p:nvPr/>
        </p:nvPicPr>
        <p:blipFill>
          <a:blip r:embed="rId2"/>
          <a:stretch>
            <a:fillRect/>
          </a:stretch>
        </p:blipFill>
        <p:spPr>
          <a:xfrm>
            <a:off x="0" y="-11143"/>
            <a:ext cx="12192000" cy="6869143"/>
          </a:xfrm>
          <a:prstGeom prst="rect">
            <a:avLst/>
          </a:prstGeom>
        </p:spPr>
      </p:pic>
      <p:sp>
        <p:nvSpPr>
          <p:cNvPr id="2" name="Title 1">
            <a:extLst>
              <a:ext uri="{FF2B5EF4-FFF2-40B4-BE49-F238E27FC236}">
                <a16:creationId xmlns:a16="http://schemas.microsoft.com/office/drawing/2014/main" id="{CEB4F40C-E8CC-6547-A712-9D14C27F5759}"/>
              </a:ext>
            </a:extLst>
          </p:cNvPr>
          <p:cNvSpPr>
            <a:spLocks noGrp="1"/>
          </p:cNvSpPr>
          <p:nvPr>
            <p:ph type="title"/>
          </p:nvPr>
        </p:nvSpPr>
        <p:spPr/>
        <p:txBody>
          <a:bodyPr/>
          <a:lstStyle/>
          <a:p>
            <a:r>
              <a:rPr lang="en-US" b="1" dirty="0">
                <a:solidFill>
                  <a:srgbClr val="C00000"/>
                </a:solidFill>
              </a:rPr>
              <a:t>l</a:t>
            </a:r>
            <a:r>
              <a:rPr lang="en-US" sz="4000" b="1" dirty="0">
                <a:solidFill>
                  <a:srgbClr val="C00000"/>
                </a:solidFill>
                <a:latin typeface="+mn-ea"/>
                <a:ea typeface="+mn-ea"/>
              </a:rPr>
              <a:t>.  THE DECISIONS WE MAKE, verses 1ff</a:t>
            </a:r>
            <a:br>
              <a:rPr lang="en-US" sz="4000" b="1" dirty="0">
                <a:solidFill>
                  <a:srgbClr val="C00000"/>
                </a:solidFill>
                <a:latin typeface="+mn-ea"/>
                <a:ea typeface="+mn-ea"/>
              </a:rPr>
            </a:br>
            <a:r>
              <a:rPr lang="en-US" sz="4000" b="1" dirty="0">
                <a:solidFill>
                  <a:srgbClr val="C00000"/>
                </a:solidFill>
                <a:latin typeface="+mn-ea"/>
                <a:ea typeface="+mn-ea"/>
              </a:rPr>
              <a:t>    </a:t>
            </a:r>
            <a:r>
              <a:rPr lang="zh-CN" altLang="en-US" sz="4000" b="1" dirty="0">
                <a:solidFill>
                  <a:srgbClr val="C00000"/>
                </a:solidFill>
                <a:latin typeface="+mn-ea"/>
                <a:ea typeface="+mn-ea"/>
              </a:rPr>
              <a:t>我們所做的決定， </a:t>
            </a:r>
            <a:r>
              <a:rPr lang="en-US" altLang="zh-CN" sz="4000" b="1" dirty="0">
                <a:solidFill>
                  <a:srgbClr val="C00000"/>
                </a:solidFill>
                <a:latin typeface="+mn-ea"/>
                <a:ea typeface="+mn-ea"/>
              </a:rPr>
              <a:t>1</a:t>
            </a:r>
            <a:r>
              <a:rPr lang="zh-CN" altLang="en-US" sz="4000" b="1" dirty="0">
                <a:solidFill>
                  <a:srgbClr val="C00000"/>
                </a:solidFill>
                <a:latin typeface="+mn-ea"/>
                <a:ea typeface="+mn-ea"/>
              </a:rPr>
              <a:t>節下</a:t>
            </a:r>
            <a:endParaRPr lang="en-US" b="1" dirty="0">
              <a:solidFill>
                <a:srgbClr val="C00000"/>
              </a:solidFill>
              <a:latin typeface="+mn-ea"/>
              <a:ea typeface="+mn-ea"/>
            </a:endParaRPr>
          </a:p>
        </p:txBody>
      </p:sp>
      <p:sp>
        <p:nvSpPr>
          <p:cNvPr id="3" name="Content Placeholder 2">
            <a:extLst>
              <a:ext uri="{FF2B5EF4-FFF2-40B4-BE49-F238E27FC236}">
                <a16:creationId xmlns:a16="http://schemas.microsoft.com/office/drawing/2014/main" id="{262796AE-5A96-D048-8607-A1B33F768435}"/>
              </a:ext>
            </a:extLst>
          </p:cNvPr>
          <p:cNvSpPr>
            <a:spLocks noGrp="1"/>
          </p:cNvSpPr>
          <p:nvPr>
            <p:ph idx="1"/>
          </p:nvPr>
        </p:nvSpPr>
        <p:spPr>
          <a:xfrm>
            <a:off x="838200" y="1825625"/>
            <a:ext cx="10515600" cy="4846108"/>
          </a:xfrm>
        </p:spPr>
        <p:txBody>
          <a:bodyPr>
            <a:normAutofit fontScale="92500"/>
          </a:bodyPr>
          <a:lstStyle/>
          <a:p>
            <a:pPr marL="0" indent="0">
              <a:buNone/>
            </a:pPr>
            <a:r>
              <a:rPr lang="en-US" dirty="0"/>
              <a:t>*</a:t>
            </a:r>
            <a:r>
              <a:rPr lang="en-US" sz="3200" b="1" dirty="0">
                <a:latin typeface="+mn-ea"/>
              </a:rPr>
              <a:t>Remember God—your Creator—when you are young.</a:t>
            </a:r>
          </a:p>
          <a:p>
            <a:pPr marL="0" indent="0">
              <a:buNone/>
            </a:pPr>
            <a:r>
              <a:rPr lang="en-US" sz="3200" b="1" dirty="0">
                <a:latin typeface="+mn-ea"/>
              </a:rPr>
              <a:t>   WHY would that be advantageous?</a:t>
            </a:r>
          </a:p>
          <a:p>
            <a:pPr marL="0" indent="0">
              <a:buNone/>
            </a:pPr>
            <a:r>
              <a:rPr lang="zh-CN" altLang="en-US" sz="3200" b="1" dirty="0">
                <a:latin typeface="+mn-ea"/>
              </a:rPr>
              <a:t>  記得上帝，你的造物主 </a:t>
            </a:r>
            <a:r>
              <a:rPr lang="en-US" altLang="zh-CN" sz="3200" b="1" dirty="0">
                <a:latin typeface="+mn-ea"/>
              </a:rPr>
              <a:t>- </a:t>
            </a:r>
            <a:r>
              <a:rPr lang="zh-CN" altLang="en-US" sz="3200" b="1" dirty="0">
                <a:latin typeface="+mn-ea"/>
              </a:rPr>
              <a:t>當你還年輕的時候。</a:t>
            </a:r>
            <a:endParaRPr lang="en-US" altLang="zh-CN" sz="3200" b="1" dirty="0">
              <a:latin typeface="+mn-ea"/>
            </a:endParaRPr>
          </a:p>
          <a:p>
            <a:pPr marL="0" indent="0">
              <a:buNone/>
            </a:pPr>
            <a:r>
              <a:rPr lang="en-US" altLang="zh-CN" sz="3200" b="1" dirty="0">
                <a:latin typeface="+mn-ea"/>
              </a:rPr>
              <a:t>  </a:t>
            </a:r>
            <a:r>
              <a:rPr lang="zh-CN" altLang="en-US" sz="3200" b="1" dirty="0">
                <a:latin typeface="+mn-ea"/>
              </a:rPr>
              <a:t>為何這對我們有益處？</a:t>
            </a:r>
            <a:endParaRPr lang="en-US" sz="3200" b="1" dirty="0">
              <a:latin typeface="+mn-ea"/>
            </a:endParaRPr>
          </a:p>
          <a:p>
            <a:pPr marL="0" indent="0">
              <a:buNone/>
            </a:pPr>
            <a:r>
              <a:rPr lang="en-US" sz="3200" b="1" dirty="0">
                <a:latin typeface="+mn-ea"/>
              </a:rPr>
              <a:t>*Reaffirm the shortness of life and its ultimate end, “before the evil days come and the years draw near…”</a:t>
            </a:r>
          </a:p>
          <a:p>
            <a:pPr marL="0" indent="0">
              <a:buNone/>
            </a:pPr>
            <a:r>
              <a:rPr lang="en-US" sz="3200" b="1" dirty="0">
                <a:latin typeface="+mn-ea"/>
              </a:rPr>
              <a:t>   HOW could that potentially impact my choices?</a:t>
            </a:r>
          </a:p>
          <a:p>
            <a:pPr marL="0" indent="0">
              <a:buNone/>
            </a:pPr>
            <a:r>
              <a:rPr lang="zh-CN" altLang="en-US" sz="3200" b="1" dirty="0">
                <a:latin typeface="+mn-ea"/>
              </a:rPr>
              <a:t>  再次肯定人生的短暫以及它最終的結局，在</a:t>
            </a:r>
            <a:r>
              <a:rPr lang="en-US" altLang="zh-CN" sz="3200" b="1" dirty="0">
                <a:latin typeface="+mn-ea"/>
              </a:rPr>
              <a:t>”</a:t>
            </a:r>
            <a:r>
              <a:rPr lang="zh-TW" altLang="en-US" sz="3200" b="1" dirty="0">
                <a:latin typeface="DengXian" panose="02010600030101010101" pitchFamily="2" charset="-122"/>
                <a:ea typeface="DengXian" panose="02010600030101010101" pitchFamily="2" charset="-122"/>
              </a:rPr>
              <a:t>毫無喜樂的那些 </a:t>
            </a:r>
            <a:endParaRPr lang="en-US" altLang="zh-TW" sz="3200" b="1" dirty="0">
              <a:latin typeface="DengXian" panose="02010600030101010101" pitchFamily="2" charset="-122"/>
              <a:ea typeface="DengXian" panose="02010600030101010101" pitchFamily="2" charset="-122"/>
            </a:endParaRPr>
          </a:p>
          <a:p>
            <a:pPr marL="0" indent="0">
              <a:buNone/>
            </a:pPr>
            <a:r>
              <a:rPr lang="en-US" altLang="zh-TW" sz="3200" b="1" dirty="0">
                <a:latin typeface="DengXian" panose="02010600030101010101" pitchFamily="2" charset="-122"/>
                <a:ea typeface="DengXian" panose="02010600030101010101" pitchFamily="2" charset="-122"/>
              </a:rPr>
              <a:t>  </a:t>
            </a:r>
            <a:r>
              <a:rPr lang="zh-TW" altLang="en-US" sz="3200" b="1" dirty="0">
                <a:latin typeface="DengXian" panose="02010600030101010101" pitchFamily="2" charset="-122"/>
                <a:ea typeface="DengXian" panose="02010600030101010101" pitchFamily="2" charset="-122"/>
              </a:rPr>
              <a:t>年日未曾臨近之先</a:t>
            </a:r>
            <a:r>
              <a:rPr lang="en-US" altLang="zh-TW" sz="3200" b="1" dirty="0">
                <a:latin typeface="DengXian" panose="02010600030101010101" pitchFamily="2" charset="-122"/>
                <a:ea typeface="DengXian" panose="02010600030101010101" pitchFamily="2" charset="-122"/>
              </a:rPr>
              <a:t>”</a:t>
            </a:r>
            <a:r>
              <a:rPr lang="zh-CN" altLang="en-US" sz="3200" b="1" dirty="0">
                <a:latin typeface="DengXian" panose="02010600030101010101" pitchFamily="2" charset="-122"/>
                <a:ea typeface="DengXian" panose="02010600030101010101" pitchFamily="2" charset="-122"/>
              </a:rPr>
              <a:t>。</a:t>
            </a:r>
            <a:r>
              <a:rPr lang="zh-CN" altLang="en-US" sz="3200" b="1" dirty="0">
                <a:latin typeface="+mn-ea"/>
              </a:rPr>
              <a:t>這如何潛在地影響我的選擇？</a:t>
            </a:r>
            <a:endParaRPr lang="zh-TW" altLang="en-US" sz="3200" b="1" dirty="0">
              <a:latin typeface="+mn-ea"/>
            </a:endParaRP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009745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3B7232B-31BC-4855-846D-D456523027C1}"/>
              </a:ext>
            </a:extLst>
          </p:cNvPr>
          <p:cNvPicPr>
            <a:picLocks noChangeAspect="1"/>
          </p:cNvPicPr>
          <p:nvPr/>
        </p:nvPicPr>
        <p:blipFill>
          <a:blip r:embed="rId2"/>
          <a:stretch>
            <a:fillRect/>
          </a:stretch>
        </p:blipFill>
        <p:spPr>
          <a:xfrm>
            <a:off x="0" y="-31399"/>
            <a:ext cx="12192000" cy="6869143"/>
          </a:xfrm>
          <a:prstGeom prst="rect">
            <a:avLst/>
          </a:prstGeom>
        </p:spPr>
      </p:pic>
      <p:sp>
        <p:nvSpPr>
          <p:cNvPr id="2" name="Title 1">
            <a:extLst>
              <a:ext uri="{FF2B5EF4-FFF2-40B4-BE49-F238E27FC236}">
                <a16:creationId xmlns:a16="http://schemas.microsoft.com/office/drawing/2014/main" id="{C7CFFEDC-2B8A-2441-ADE6-B9A0C281BF55}"/>
              </a:ext>
            </a:extLst>
          </p:cNvPr>
          <p:cNvSpPr>
            <a:spLocks noGrp="1"/>
          </p:cNvSpPr>
          <p:nvPr>
            <p:ph type="title"/>
          </p:nvPr>
        </p:nvSpPr>
        <p:spPr>
          <a:xfrm>
            <a:off x="838200" y="365125"/>
            <a:ext cx="10515600" cy="1666875"/>
          </a:xfrm>
        </p:spPr>
        <p:txBody>
          <a:bodyPr>
            <a:normAutofit/>
          </a:bodyPr>
          <a:lstStyle/>
          <a:p>
            <a:r>
              <a:rPr lang="en-US" sz="4000" b="1" dirty="0">
                <a:solidFill>
                  <a:srgbClr val="C00000"/>
                </a:solidFill>
                <a:latin typeface="DengXian" panose="02010600030101010101" pitchFamily="2" charset="-122"/>
                <a:ea typeface="DengXian" panose="02010600030101010101" pitchFamily="2" charset="-122"/>
              </a:rPr>
              <a:t>ll.  THE DEATH THAT AWAITS US, verses 2-8</a:t>
            </a:r>
            <a:br>
              <a:rPr lang="en-US" sz="4000" b="1" dirty="0">
                <a:solidFill>
                  <a:srgbClr val="C00000"/>
                </a:solidFill>
                <a:latin typeface="DengXian" panose="02010600030101010101" pitchFamily="2" charset="-122"/>
                <a:ea typeface="DengXian" panose="02010600030101010101" pitchFamily="2" charset="-122"/>
              </a:rPr>
            </a:br>
            <a:r>
              <a:rPr lang="en-US" sz="4000" b="1" dirty="0">
                <a:solidFill>
                  <a:srgbClr val="C00000"/>
                </a:solidFill>
                <a:latin typeface="DengXian" panose="02010600030101010101" pitchFamily="2" charset="-122"/>
                <a:ea typeface="DengXian" panose="02010600030101010101" pitchFamily="2" charset="-122"/>
              </a:rPr>
              <a:t>     </a:t>
            </a:r>
            <a:r>
              <a:rPr lang="zh-CN" altLang="en-US" sz="4000" b="1" dirty="0">
                <a:solidFill>
                  <a:srgbClr val="C00000"/>
                </a:solidFill>
                <a:latin typeface="DengXian" panose="02010600030101010101" pitchFamily="2" charset="-122"/>
                <a:ea typeface="DengXian" panose="02010600030101010101" pitchFamily="2" charset="-122"/>
              </a:rPr>
              <a:t>等待我們的死亡，</a:t>
            </a:r>
            <a:r>
              <a:rPr lang="en-US" altLang="zh-CN" sz="4000" b="1" dirty="0">
                <a:solidFill>
                  <a:srgbClr val="C00000"/>
                </a:solidFill>
                <a:latin typeface="DengXian" panose="02010600030101010101" pitchFamily="2" charset="-122"/>
                <a:ea typeface="DengXian" panose="02010600030101010101" pitchFamily="2" charset="-122"/>
              </a:rPr>
              <a:t>2-8</a:t>
            </a:r>
            <a:r>
              <a:rPr lang="zh-CN" altLang="en-US" sz="4000" b="1" dirty="0">
                <a:solidFill>
                  <a:srgbClr val="C00000"/>
                </a:solidFill>
                <a:latin typeface="DengXian" panose="02010600030101010101" pitchFamily="2" charset="-122"/>
                <a:ea typeface="DengXian" panose="02010600030101010101" pitchFamily="2" charset="-122"/>
              </a:rPr>
              <a:t>節</a:t>
            </a:r>
            <a:endParaRPr lang="en-US" sz="4000" b="1" dirty="0">
              <a:solidFill>
                <a:srgbClr val="C00000"/>
              </a:solidFill>
              <a:latin typeface="DengXian" panose="02010600030101010101" pitchFamily="2" charset="-122"/>
              <a:ea typeface="DengXian" panose="02010600030101010101" pitchFamily="2" charset="-122"/>
            </a:endParaRPr>
          </a:p>
        </p:txBody>
      </p:sp>
      <p:sp>
        <p:nvSpPr>
          <p:cNvPr id="3" name="Content Placeholder 2">
            <a:extLst>
              <a:ext uri="{FF2B5EF4-FFF2-40B4-BE49-F238E27FC236}">
                <a16:creationId xmlns:a16="http://schemas.microsoft.com/office/drawing/2014/main" id="{90D3CD6D-2551-E24E-A20D-F1D541D2C686}"/>
              </a:ext>
            </a:extLst>
          </p:cNvPr>
          <p:cNvSpPr>
            <a:spLocks noGrp="1"/>
          </p:cNvSpPr>
          <p:nvPr>
            <p:ph idx="1"/>
          </p:nvPr>
        </p:nvSpPr>
        <p:spPr>
          <a:xfrm>
            <a:off x="838200" y="2235199"/>
            <a:ext cx="10515600" cy="3941763"/>
          </a:xfrm>
        </p:spPr>
        <p:txBody>
          <a:bodyPr>
            <a:normAutofit/>
          </a:bodyPr>
          <a:lstStyle/>
          <a:p>
            <a:r>
              <a:rPr lang="en-US" sz="3600" b="1" dirty="0">
                <a:latin typeface="+mn-ea"/>
              </a:rPr>
              <a:t>The aging process is equated with </a:t>
            </a:r>
          </a:p>
          <a:p>
            <a:pPr marL="0" indent="0">
              <a:buNone/>
            </a:pPr>
            <a:r>
              <a:rPr lang="en-US" sz="3600" b="1" dirty="0">
                <a:latin typeface="+mn-ea"/>
              </a:rPr>
              <a:t>              “the years…I have no pleasure in…”</a:t>
            </a:r>
          </a:p>
          <a:p>
            <a:pPr marL="0" indent="0">
              <a:buNone/>
            </a:pPr>
            <a:r>
              <a:rPr lang="en-US" sz="3600" b="1" dirty="0">
                <a:latin typeface="+mn-ea"/>
              </a:rPr>
              <a:t>   </a:t>
            </a:r>
            <a:r>
              <a:rPr lang="zh-CN" altLang="en-US" sz="3600" b="1" dirty="0">
                <a:latin typeface="+mn-ea"/>
              </a:rPr>
              <a:t>衰老的過程等同於</a:t>
            </a:r>
            <a:endParaRPr lang="en-US" altLang="zh-CN" sz="3600" b="1" dirty="0">
              <a:latin typeface="+mn-ea"/>
            </a:endParaRPr>
          </a:p>
          <a:p>
            <a:pPr marL="0" indent="0">
              <a:buNone/>
            </a:pPr>
            <a:r>
              <a:rPr lang="en-US" altLang="zh-CN" sz="3600" b="1" dirty="0">
                <a:latin typeface="+mn-ea"/>
              </a:rPr>
              <a:t>              </a:t>
            </a:r>
            <a:r>
              <a:rPr lang="zh-CN" altLang="en-US" sz="3600" b="1" dirty="0">
                <a:latin typeface="+mn-ea"/>
              </a:rPr>
              <a:t>“毫無喜樂的日子”。</a:t>
            </a:r>
            <a:endParaRPr lang="en-US" altLang="zh-CN" sz="3600" b="1" dirty="0">
              <a:latin typeface="+mn-ea"/>
            </a:endParaRPr>
          </a:p>
          <a:p>
            <a:pPr marL="0" indent="0">
              <a:buNone/>
            </a:pPr>
            <a:endParaRPr lang="en-US" dirty="0"/>
          </a:p>
        </p:txBody>
      </p:sp>
    </p:spTree>
    <p:extLst>
      <p:ext uri="{BB962C8B-B14F-4D97-AF65-F5344CB8AC3E}">
        <p14:creationId xmlns:p14="http://schemas.microsoft.com/office/powerpoint/2010/main" val="952680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7C5E090-4E51-497C-9D1F-9D6F7F04601C}"/>
              </a:ext>
            </a:extLst>
          </p:cNvPr>
          <p:cNvPicPr>
            <a:picLocks noChangeAspect="1"/>
          </p:cNvPicPr>
          <p:nvPr/>
        </p:nvPicPr>
        <p:blipFill>
          <a:blip r:embed="rId2"/>
          <a:stretch>
            <a:fillRect/>
          </a:stretch>
        </p:blipFill>
        <p:spPr>
          <a:xfrm>
            <a:off x="-1" y="-19262"/>
            <a:ext cx="12192001" cy="6877262"/>
          </a:xfrm>
          <a:prstGeom prst="rect">
            <a:avLst/>
          </a:prstGeom>
        </p:spPr>
      </p:pic>
      <p:sp>
        <p:nvSpPr>
          <p:cNvPr id="2" name="Title 1">
            <a:extLst>
              <a:ext uri="{FF2B5EF4-FFF2-40B4-BE49-F238E27FC236}">
                <a16:creationId xmlns:a16="http://schemas.microsoft.com/office/drawing/2014/main" id="{C7CFFEDC-2B8A-2441-ADE6-B9A0C281BF55}"/>
              </a:ext>
            </a:extLst>
          </p:cNvPr>
          <p:cNvSpPr>
            <a:spLocks noGrp="1"/>
          </p:cNvSpPr>
          <p:nvPr>
            <p:ph type="title"/>
          </p:nvPr>
        </p:nvSpPr>
        <p:spPr/>
        <p:txBody>
          <a:bodyPr>
            <a:normAutofit/>
          </a:bodyPr>
          <a:lstStyle/>
          <a:p>
            <a:r>
              <a:rPr lang="en-US" sz="4000" b="1" dirty="0">
                <a:solidFill>
                  <a:srgbClr val="C00000"/>
                </a:solidFill>
                <a:latin typeface="DengXian" panose="02010600030101010101" pitchFamily="2" charset="-122"/>
                <a:ea typeface="DengXian" panose="02010600030101010101" pitchFamily="2" charset="-122"/>
              </a:rPr>
              <a:t>ll.  THE DEATH THAT AWAITS US, verses 2-8</a:t>
            </a:r>
            <a:br>
              <a:rPr lang="en-US" sz="4000" b="1" dirty="0">
                <a:solidFill>
                  <a:srgbClr val="C00000"/>
                </a:solidFill>
                <a:latin typeface="DengXian" panose="02010600030101010101" pitchFamily="2" charset="-122"/>
                <a:ea typeface="DengXian" panose="02010600030101010101" pitchFamily="2" charset="-122"/>
              </a:rPr>
            </a:br>
            <a:r>
              <a:rPr lang="en-US" sz="4000" b="1" dirty="0">
                <a:solidFill>
                  <a:srgbClr val="C00000"/>
                </a:solidFill>
                <a:latin typeface="DengXian" panose="02010600030101010101" pitchFamily="2" charset="-122"/>
                <a:ea typeface="DengXian" panose="02010600030101010101" pitchFamily="2" charset="-122"/>
              </a:rPr>
              <a:t>     </a:t>
            </a:r>
            <a:r>
              <a:rPr lang="zh-CN" altLang="en-US" sz="4000" b="1" dirty="0">
                <a:solidFill>
                  <a:srgbClr val="C00000"/>
                </a:solidFill>
                <a:latin typeface="DengXian" panose="02010600030101010101" pitchFamily="2" charset="-122"/>
                <a:ea typeface="DengXian" panose="02010600030101010101" pitchFamily="2" charset="-122"/>
              </a:rPr>
              <a:t>等待我們的死亡，</a:t>
            </a:r>
            <a:r>
              <a:rPr lang="en-US" altLang="zh-CN" sz="4000" b="1" dirty="0">
                <a:solidFill>
                  <a:srgbClr val="C00000"/>
                </a:solidFill>
                <a:latin typeface="DengXian" panose="02010600030101010101" pitchFamily="2" charset="-122"/>
                <a:ea typeface="DengXian" panose="02010600030101010101" pitchFamily="2" charset="-122"/>
              </a:rPr>
              <a:t>2-8</a:t>
            </a:r>
            <a:r>
              <a:rPr lang="zh-CN" altLang="en-US" sz="4000" b="1" dirty="0">
                <a:solidFill>
                  <a:srgbClr val="C00000"/>
                </a:solidFill>
                <a:latin typeface="DengXian" panose="02010600030101010101" pitchFamily="2" charset="-122"/>
                <a:ea typeface="DengXian" panose="02010600030101010101" pitchFamily="2" charset="-122"/>
              </a:rPr>
              <a:t>節</a:t>
            </a:r>
            <a:endParaRPr lang="en-US" sz="4000" b="1" dirty="0">
              <a:solidFill>
                <a:srgbClr val="C00000"/>
              </a:solidFill>
              <a:latin typeface="DengXian" panose="02010600030101010101" pitchFamily="2" charset="-122"/>
              <a:ea typeface="DengXian" panose="02010600030101010101" pitchFamily="2" charset="-122"/>
            </a:endParaRPr>
          </a:p>
        </p:txBody>
      </p:sp>
      <p:sp>
        <p:nvSpPr>
          <p:cNvPr id="3" name="Content Placeholder 2">
            <a:extLst>
              <a:ext uri="{FF2B5EF4-FFF2-40B4-BE49-F238E27FC236}">
                <a16:creationId xmlns:a16="http://schemas.microsoft.com/office/drawing/2014/main" id="{90D3CD6D-2551-E24E-A20D-F1D541D2C686}"/>
              </a:ext>
            </a:extLst>
          </p:cNvPr>
          <p:cNvSpPr>
            <a:spLocks noGrp="1"/>
          </p:cNvSpPr>
          <p:nvPr>
            <p:ph idx="1"/>
          </p:nvPr>
        </p:nvSpPr>
        <p:spPr>
          <a:xfrm>
            <a:off x="519289" y="1825625"/>
            <a:ext cx="11232444" cy="4846108"/>
          </a:xfrm>
        </p:spPr>
        <p:txBody>
          <a:bodyPr>
            <a:normAutofit fontScale="92500" lnSpcReduction="10000"/>
          </a:bodyPr>
          <a:lstStyle/>
          <a:p>
            <a:r>
              <a:rPr lang="en-US" sz="3800" b="1" dirty="0">
                <a:latin typeface="+mn-ea"/>
              </a:rPr>
              <a:t>The writer uses many metaphors…</a:t>
            </a:r>
            <a:r>
              <a:rPr lang="zh-CN" altLang="en-US" sz="3800" b="1" dirty="0">
                <a:latin typeface="+mn-ea"/>
              </a:rPr>
              <a:t>作者使用許多隱喻</a:t>
            </a:r>
            <a:r>
              <a:rPr lang="en-US" altLang="zh-CN" sz="3800" b="1" dirty="0">
                <a:latin typeface="+mn-ea"/>
              </a:rPr>
              <a:t>…</a:t>
            </a:r>
          </a:p>
          <a:p>
            <a:pPr marL="0" indent="0">
              <a:buNone/>
            </a:pPr>
            <a:endParaRPr lang="en-US" sz="1200" b="1" dirty="0">
              <a:latin typeface="+mn-ea"/>
            </a:endParaRPr>
          </a:p>
          <a:p>
            <a:pPr marL="0" indent="0">
              <a:buNone/>
            </a:pPr>
            <a:r>
              <a:rPr lang="en-US" sz="3300" b="1" dirty="0">
                <a:latin typeface="+mn-ea"/>
              </a:rPr>
              <a:t>   the darkening of the sun, moon and stars; clouds after </a:t>
            </a:r>
          </a:p>
          <a:p>
            <a:pPr marL="0" indent="0">
              <a:buNone/>
            </a:pPr>
            <a:r>
              <a:rPr lang="en-US" sz="3300" b="1" dirty="0">
                <a:latin typeface="+mn-ea"/>
              </a:rPr>
              <a:t>   the rain</a:t>
            </a:r>
            <a:r>
              <a:rPr lang="zh-CN" altLang="en-US" sz="3300" b="1" dirty="0">
                <a:latin typeface="+mn-ea"/>
              </a:rPr>
              <a:t>，</a:t>
            </a:r>
            <a:r>
              <a:rPr lang="en-US" sz="3300" b="1" dirty="0">
                <a:latin typeface="+mn-ea"/>
              </a:rPr>
              <a:t>the grinders cease—teeth fall out  </a:t>
            </a:r>
          </a:p>
          <a:p>
            <a:pPr marL="0" indent="0">
              <a:buNone/>
            </a:pPr>
            <a:r>
              <a:rPr lang="zh-CN" altLang="en-US" sz="3300" b="1" dirty="0">
                <a:latin typeface="+mn-ea"/>
              </a:rPr>
              <a:t>   日頭，月亮，星星變黑；雨後黑雲，推磨的稀少 </a:t>
            </a:r>
            <a:r>
              <a:rPr lang="en-US" altLang="zh-CN" sz="3300" b="1" dirty="0">
                <a:latin typeface="+mn-ea"/>
              </a:rPr>
              <a:t>–</a:t>
            </a:r>
            <a:r>
              <a:rPr lang="zh-CN" altLang="en-US" sz="3300" b="1" dirty="0">
                <a:latin typeface="+mn-ea"/>
              </a:rPr>
              <a:t>牙齒掉落</a:t>
            </a:r>
            <a:endParaRPr lang="en-US" altLang="zh-CN" sz="3300" b="1" dirty="0">
              <a:latin typeface="+mn-ea"/>
            </a:endParaRPr>
          </a:p>
          <a:p>
            <a:pPr marL="0" indent="0">
              <a:buNone/>
            </a:pPr>
            <a:endParaRPr lang="en-US" sz="1300" b="1" dirty="0">
              <a:latin typeface="+mn-ea"/>
            </a:endParaRPr>
          </a:p>
          <a:p>
            <a:pPr marL="0" indent="0">
              <a:buNone/>
            </a:pPr>
            <a:r>
              <a:rPr lang="en-US" sz="3300" b="1" dirty="0">
                <a:latin typeface="+mn-ea"/>
              </a:rPr>
              <a:t>   those who look through the windows are dimmed, failing </a:t>
            </a:r>
          </a:p>
          <a:p>
            <a:pPr marL="0" indent="0">
              <a:buNone/>
            </a:pPr>
            <a:r>
              <a:rPr lang="en-US" sz="3300" b="1" dirty="0">
                <a:latin typeface="+mn-ea"/>
              </a:rPr>
              <a:t>   eyesight  </a:t>
            </a:r>
            <a:r>
              <a:rPr lang="zh-CN" altLang="en-US" sz="3300" b="1" dirty="0">
                <a:latin typeface="+mn-ea"/>
              </a:rPr>
              <a:t>   看向窗外，視力衰退</a:t>
            </a:r>
            <a:endParaRPr lang="en-US" sz="3300" b="1" dirty="0">
              <a:latin typeface="+mn-ea"/>
            </a:endParaRPr>
          </a:p>
          <a:p>
            <a:pPr marL="0" indent="0">
              <a:buNone/>
            </a:pPr>
            <a:r>
              <a:rPr lang="en-US" b="1" dirty="0">
                <a:latin typeface="+mn-ea"/>
              </a:rPr>
              <a:t>   </a:t>
            </a:r>
          </a:p>
        </p:txBody>
      </p:sp>
    </p:spTree>
    <p:extLst>
      <p:ext uri="{BB962C8B-B14F-4D97-AF65-F5344CB8AC3E}">
        <p14:creationId xmlns:p14="http://schemas.microsoft.com/office/powerpoint/2010/main" val="1585362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065C2E5-86DB-45E9-8D95-6894D79AB2AE}"/>
              </a:ext>
            </a:extLst>
          </p:cNvPr>
          <p:cNvPicPr>
            <a:picLocks noChangeAspect="1"/>
          </p:cNvPicPr>
          <p:nvPr/>
        </p:nvPicPr>
        <p:blipFill>
          <a:blip r:embed="rId2"/>
          <a:stretch>
            <a:fillRect/>
          </a:stretch>
        </p:blipFill>
        <p:spPr>
          <a:xfrm>
            <a:off x="0" y="-35501"/>
            <a:ext cx="12192000" cy="6893501"/>
          </a:xfrm>
          <a:prstGeom prst="rect">
            <a:avLst/>
          </a:prstGeom>
        </p:spPr>
      </p:pic>
      <p:sp>
        <p:nvSpPr>
          <p:cNvPr id="2" name="Title 1">
            <a:extLst>
              <a:ext uri="{FF2B5EF4-FFF2-40B4-BE49-F238E27FC236}">
                <a16:creationId xmlns:a16="http://schemas.microsoft.com/office/drawing/2014/main" id="{C7CFFEDC-2B8A-2441-ADE6-B9A0C281BF55}"/>
              </a:ext>
            </a:extLst>
          </p:cNvPr>
          <p:cNvSpPr>
            <a:spLocks noGrp="1"/>
          </p:cNvSpPr>
          <p:nvPr>
            <p:ph type="title"/>
          </p:nvPr>
        </p:nvSpPr>
        <p:spPr/>
        <p:txBody>
          <a:bodyPr>
            <a:normAutofit/>
          </a:bodyPr>
          <a:lstStyle/>
          <a:p>
            <a:r>
              <a:rPr lang="en-US" sz="4000" b="1" dirty="0">
                <a:solidFill>
                  <a:srgbClr val="C00000"/>
                </a:solidFill>
                <a:latin typeface="DengXian" panose="02010600030101010101" pitchFamily="2" charset="-122"/>
                <a:ea typeface="DengXian" panose="02010600030101010101" pitchFamily="2" charset="-122"/>
              </a:rPr>
              <a:t>ll.  THE DEATH THAT AWAITS US, verses 2-8</a:t>
            </a:r>
            <a:br>
              <a:rPr lang="en-US" sz="4000" b="1" dirty="0">
                <a:solidFill>
                  <a:srgbClr val="C00000"/>
                </a:solidFill>
                <a:latin typeface="DengXian" panose="02010600030101010101" pitchFamily="2" charset="-122"/>
                <a:ea typeface="DengXian" panose="02010600030101010101" pitchFamily="2" charset="-122"/>
              </a:rPr>
            </a:br>
            <a:r>
              <a:rPr lang="en-US" sz="4000" b="1" dirty="0">
                <a:solidFill>
                  <a:srgbClr val="C00000"/>
                </a:solidFill>
                <a:latin typeface="DengXian" panose="02010600030101010101" pitchFamily="2" charset="-122"/>
                <a:ea typeface="DengXian" panose="02010600030101010101" pitchFamily="2" charset="-122"/>
              </a:rPr>
              <a:t>     </a:t>
            </a:r>
            <a:r>
              <a:rPr lang="zh-CN" altLang="en-US" sz="4000" b="1" dirty="0">
                <a:solidFill>
                  <a:srgbClr val="C00000"/>
                </a:solidFill>
                <a:latin typeface="DengXian" panose="02010600030101010101" pitchFamily="2" charset="-122"/>
                <a:ea typeface="DengXian" panose="02010600030101010101" pitchFamily="2" charset="-122"/>
              </a:rPr>
              <a:t>等待我們的死亡，</a:t>
            </a:r>
            <a:r>
              <a:rPr lang="en-US" altLang="zh-CN" sz="4000" b="1" dirty="0">
                <a:solidFill>
                  <a:srgbClr val="C00000"/>
                </a:solidFill>
                <a:latin typeface="DengXian" panose="02010600030101010101" pitchFamily="2" charset="-122"/>
                <a:ea typeface="DengXian" panose="02010600030101010101" pitchFamily="2" charset="-122"/>
              </a:rPr>
              <a:t>2-8</a:t>
            </a:r>
            <a:r>
              <a:rPr lang="zh-CN" altLang="en-US" sz="4000" b="1" dirty="0">
                <a:solidFill>
                  <a:srgbClr val="C00000"/>
                </a:solidFill>
                <a:latin typeface="DengXian" panose="02010600030101010101" pitchFamily="2" charset="-122"/>
                <a:ea typeface="DengXian" panose="02010600030101010101" pitchFamily="2" charset="-122"/>
              </a:rPr>
              <a:t>節</a:t>
            </a:r>
            <a:endParaRPr lang="en-US" sz="4000" b="1" dirty="0">
              <a:solidFill>
                <a:srgbClr val="C00000"/>
              </a:solidFill>
              <a:latin typeface="DengXian" panose="02010600030101010101" pitchFamily="2" charset="-122"/>
              <a:ea typeface="DengXian" panose="02010600030101010101" pitchFamily="2" charset="-122"/>
            </a:endParaRPr>
          </a:p>
        </p:txBody>
      </p:sp>
      <p:sp>
        <p:nvSpPr>
          <p:cNvPr id="3" name="Content Placeholder 2">
            <a:extLst>
              <a:ext uri="{FF2B5EF4-FFF2-40B4-BE49-F238E27FC236}">
                <a16:creationId xmlns:a16="http://schemas.microsoft.com/office/drawing/2014/main" id="{90D3CD6D-2551-E24E-A20D-F1D541D2C686}"/>
              </a:ext>
            </a:extLst>
          </p:cNvPr>
          <p:cNvSpPr>
            <a:spLocks noGrp="1"/>
          </p:cNvSpPr>
          <p:nvPr>
            <p:ph idx="1"/>
          </p:nvPr>
        </p:nvSpPr>
        <p:spPr>
          <a:xfrm>
            <a:off x="838200" y="1825625"/>
            <a:ext cx="10515600" cy="4846108"/>
          </a:xfrm>
        </p:spPr>
        <p:txBody>
          <a:bodyPr>
            <a:normAutofit/>
          </a:bodyPr>
          <a:lstStyle/>
          <a:p>
            <a:pPr marL="0" indent="0">
              <a:buNone/>
            </a:pPr>
            <a:r>
              <a:rPr lang="en-US" b="1" dirty="0">
                <a:latin typeface="+mn-ea"/>
              </a:rPr>
              <a:t>   </a:t>
            </a:r>
            <a:r>
              <a:rPr lang="en-US" sz="3200" b="1" dirty="0">
                <a:latin typeface="+mn-ea"/>
              </a:rPr>
              <a:t>one rises up at the sound of a bird, sleeplessness </a:t>
            </a:r>
          </a:p>
          <a:p>
            <a:pPr marL="0" indent="0">
              <a:buNone/>
            </a:pPr>
            <a:r>
              <a:rPr lang="zh-CN" altLang="en-US" sz="3200" b="1" dirty="0">
                <a:latin typeface="+mn-ea"/>
              </a:rPr>
              <a:t>   被鳥聲吵醒，無法睡眠</a:t>
            </a:r>
            <a:endParaRPr lang="en-US" altLang="zh-CN" sz="3200" b="1" dirty="0">
              <a:latin typeface="+mn-ea"/>
            </a:endParaRPr>
          </a:p>
          <a:p>
            <a:pPr marL="0" indent="0">
              <a:buNone/>
            </a:pPr>
            <a:endParaRPr lang="en-US" sz="1200" b="1" dirty="0">
              <a:latin typeface="+mn-ea"/>
            </a:endParaRPr>
          </a:p>
          <a:p>
            <a:pPr marL="0" indent="0">
              <a:buNone/>
            </a:pPr>
            <a:r>
              <a:rPr lang="en-US" b="1" dirty="0">
                <a:latin typeface="+mn-ea"/>
              </a:rPr>
              <a:t>   </a:t>
            </a:r>
            <a:r>
              <a:rPr lang="en-US" sz="3200" b="1" dirty="0">
                <a:latin typeface="+mn-ea"/>
              </a:rPr>
              <a:t>desire fails, physical appetites  </a:t>
            </a:r>
            <a:r>
              <a:rPr lang="zh-CN" altLang="en-US" sz="3200" b="1" dirty="0">
                <a:latin typeface="+mn-ea"/>
              </a:rPr>
              <a:t>慾望減少，沒有胃口</a:t>
            </a:r>
            <a:endParaRPr lang="en-US" altLang="zh-CN" sz="3200" b="1" dirty="0">
              <a:latin typeface="+mn-ea"/>
            </a:endParaRPr>
          </a:p>
          <a:p>
            <a:pPr marL="0" indent="0">
              <a:buNone/>
            </a:pPr>
            <a:endParaRPr lang="en-US" sz="1050" b="1" dirty="0">
              <a:latin typeface="+mn-ea"/>
            </a:endParaRPr>
          </a:p>
          <a:p>
            <a:pPr marL="0" indent="0">
              <a:buNone/>
            </a:pPr>
            <a:r>
              <a:rPr lang="en-US" sz="3200" b="1" dirty="0">
                <a:latin typeface="+mn-ea"/>
              </a:rPr>
              <a:t>   the silver cord is snapped, the wheel that turns the   </a:t>
            </a:r>
          </a:p>
          <a:p>
            <a:pPr marL="0" indent="0">
              <a:buNone/>
            </a:pPr>
            <a:r>
              <a:rPr lang="en-US" sz="3200" b="1" dirty="0">
                <a:latin typeface="+mn-ea"/>
              </a:rPr>
              <a:t>   cistern breaks</a:t>
            </a:r>
            <a:r>
              <a:rPr lang="zh-CN" altLang="en-US" sz="3200" b="1" dirty="0">
                <a:latin typeface="+mn-ea"/>
              </a:rPr>
              <a:t>   銀鏈折斷，水輪在井口破爛</a:t>
            </a:r>
            <a:endParaRPr lang="en-US" altLang="zh-CN" sz="3200" b="1" dirty="0">
              <a:latin typeface="+mn-ea"/>
            </a:endParaRPr>
          </a:p>
          <a:p>
            <a:pPr marL="0" indent="0">
              <a:buNone/>
            </a:pPr>
            <a:endParaRPr lang="en-US" sz="1600" b="1" dirty="0">
              <a:latin typeface="+mn-ea"/>
            </a:endParaRPr>
          </a:p>
          <a:p>
            <a:pPr marL="0" indent="0" algn="ctr">
              <a:buNone/>
            </a:pPr>
            <a:r>
              <a:rPr lang="en-US" sz="3600" b="1" dirty="0">
                <a:solidFill>
                  <a:srgbClr val="C00000"/>
                </a:solidFill>
                <a:effectLst>
                  <a:outerShdw blurRad="38100" dist="38100" dir="2700000" algn="tl">
                    <a:srgbClr val="000000">
                      <a:alpha val="43137"/>
                    </a:srgbClr>
                  </a:outerShdw>
                </a:effectLst>
                <a:latin typeface="+mn-ea"/>
              </a:rPr>
              <a:t>VANITY OF VANITIES </a:t>
            </a:r>
            <a:r>
              <a:rPr lang="zh-CN" altLang="en-US" sz="3600" b="1" dirty="0">
                <a:solidFill>
                  <a:srgbClr val="C00000"/>
                </a:solidFill>
                <a:effectLst>
                  <a:outerShdw blurRad="38100" dist="38100" dir="2700000" algn="tl">
                    <a:srgbClr val="000000">
                      <a:alpha val="43137"/>
                    </a:srgbClr>
                  </a:outerShdw>
                </a:effectLst>
                <a:latin typeface="+mn-ea"/>
              </a:rPr>
              <a:t>虛空的虛空</a:t>
            </a:r>
            <a:endParaRPr lang="en-US" sz="3600" b="1" dirty="0">
              <a:solidFill>
                <a:srgbClr val="C00000"/>
              </a:solidFill>
              <a:effectLst>
                <a:outerShdw blurRad="38100" dist="38100" dir="2700000" algn="tl">
                  <a:srgbClr val="000000">
                    <a:alpha val="43137"/>
                  </a:srgbClr>
                </a:outerShdw>
              </a:effectLst>
              <a:latin typeface="+mn-ea"/>
            </a:endParaRPr>
          </a:p>
        </p:txBody>
      </p:sp>
    </p:spTree>
    <p:extLst>
      <p:ext uri="{BB962C8B-B14F-4D97-AF65-F5344CB8AC3E}">
        <p14:creationId xmlns:p14="http://schemas.microsoft.com/office/powerpoint/2010/main" val="29707431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TotalTime>
  <Words>1865</Words>
  <Application>Microsoft Office PowerPoint</Application>
  <PresentationFormat>Widescreen</PresentationFormat>
  <Paragraphs>115</Paragraphs>
  <Slides>15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DengXian</vt:lpstr>
      <vt:lpstr>DengXian</vt:lpstr>
      <vt:lpstr>等线 Light</vt:lpstr>
      <vt:lpstr>微軟正黑體</vt:lpstr>
      <vt:lpstr>新細明體</vt:lpstr>
      <vt:lpstr>Arial</vt:lpstr>
      <vt:lpstr>Calibri</vt:lpstr>
      <vt:lpstr>Calibri Light</vt:lpstr>
      <vt:lpstr>Office Theme</vt:lpstr>
      <vt:lpstr>DEATH: A LEN FOR LIVING LIFE—FULLY OR FUTILELY 死亡: 生活的鏡片- 豐富地或無益地 </vt:lpstr>
      <vt:lpstr>INTRODUCTION 引言 </vt:lpstr>
      <vt:lpstr>Themes in chapters 6-11  6-11章的主題</vt:lpstr>
      <vt:lpstr>Themes in chapters 6-11/6-11章的主題</vt:lpstr>
      <vt:lpstr>Chapter 12—a fitting conclusion 12章 – 恰當的結論</vt:lpstr>
      <vt:lpstr>l.  THE DECISIONS WE MAKE, verses 1ff     我們所做的決定， 1節下</vt:lpstr>
      <vt:lpstr>ll.  THE DEATH THAT AWAITS US, verses 2-8      等待我們的死亡，2-8節</vt:lpstr>
      <vt:lpstr>ll.  THE DEATH THAT AWAITS US, verses 2-8      等待我們的死亡，2-8節</vt:lpstr>
      <vt:lpstr>ll.  THE DEATH THAT AWAITS US, verses 2-8      等待我們的死亡，2-8節</vt:lpstr>
      <vt:lpstr>lll.  THE DELIGHT OF WISDOM, verses 9-12       智慧的喜悅， 9-12節</vt:lpstr>
      <vt:lpstr>lll.  THE DELIGHT OF WISDOM, verses 9-12       智慧的喜悅， 9-12節</vt:lpstr>
      <vt:lpstr>How can we find delight in the Word? 我們如何在上帝的話語中找到喜悅？</vt:lpstr>
      <vt:lpstr>IV.  THE DUTY OF MAN, verses 13,14       人的本分 13,14節</vt:lpstr>
      <vt:lpstr>What is inviting and exciting about this? 這有什麼誘人又值得興奮的呢？</vt:lpstr>
      <vt:lpstr>CHALLENGE 挑戰</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DEATH: A LEN FOR LIVING LIFE—FULLY OR FUTILELY</dc:title>
  <dc:creator>Microsoft Office User</dc:creator>
  <cp:lastModifiedBy>Annie P</cp:lastModifiedBy>
  <cp:revision>22</cp:revision>
  <dcterms:created xsi:type="dcterms:W3CDTF">2018-12-03T17:21:17Z</dcterms:created>
  <dcterms:modified xsi:type="dcterms:W3CDTF">2018-12-06T23:58:20Z</dcterms:modified>
</cp:coreProperties>
</file>