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1" r:id="rId5"/>
    <p:sldId id="259" r:id="rId6"/>
    <p:sldId id="272" r:id="rId7"/>
    <p:sldId id="284" r:id="rId8"/>
    <p:sldId id="268" r:id="rId9"/>
    <p:sldId id="260" r:id="rId10"/>
    <p:sldId id="273" r:id="rId11"/>
    <p:sldId id="261" r:id="rId12"/>
    <p:sldId id="262" r:id="rId13"/>
    <p:sldId id="274" r:id="rId14"/>
    <p:sldId id="263" r:id="rId15"/>
    <p:sldId id="276" r:id="rId16"/>
    <p:sldId id="275" r:id="rId17"/>
    <p:sldId id="277" r:id="rId18"/>
    <p:sldId id="281" r:id="rId19"/>
    <p:sldId id="282" r:id="rId20"/>
    <p:sldId id="283" r:id="rId21"/>
    <p:sldId id="278" r:id="rId22"/>
    <p:sldId id="279" r:id="rId23"/>
    <p:sldId id="280" r:id="rId24"/>
    <p:sldId id="264" r:id="rId25"/>
    <p:sldId id="265" r:id="rId26"/>
    <p:sldId id="269" r:id="rId27"/>
    <p:sldId id="266" r:id="rId28"/>
    <p:sldId id="267"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FFFF"/>
    <a:srgbClr val="FFCC00"/>
    <a:srgbClr val="0F050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2073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8492F4-57A3-4844-9283-53B06CE9D659}" type="datetimeFigureOut">
              <a:rPr lang="en-US" smtClean="0"/>
              <a:pPr/>
              <a:t>12/25/2017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E5286-F50E-40DC-97FF-A20F6397E9A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8492F4-57A3-4844-9283-53B06CE9D659}" type="datetimeFigureOut">
              <a:rPr lang="en-US" smtClean="0"/>
              <a:pPr/>
              <a:t>12/25/2017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E5286-F50E-40DC-97FF-A20F6397E9A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8492F4-57A3-4844-9283-53B06CE9D659}" type="datetimeFigureOut">
              <a:rPr lang="en-US" smtClean="0"/>
              <a:pPr/>
              <a:t>12/25/2017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E5286-F50E-40DC-97FF-A20F6397E9A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8492F4-57A3-4844-9283-53B06CE9D659}" type="datetimeFigureOut">
              <a:rPr lang="en-US" smtClean="0"/>
              <a:pPr/>
              <a:t>12/25/2017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E5286-F50E-40DC-97FF-A20F6397E9A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8492F4-57A3-4844-9283-53B06CE9D659}" type="datetimeFigureOut">
              <a:rPr lang="en-US" smtClean="0"/>
              <a:pPr/>
              <a:t>12/25/2017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E5286-F50E-40DC-97FF-A20F6397E9A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8492F4-57A3-4844-9283-53B06CE9D659}" type="datetimeFigureOut">
              <a:rPr lang="en-US" smtClean="0"/>
              <a:pPr/>
              <a:t>12/25/2017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1E5286-F50E-40DC-97FF-A20F6397E9A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8492F4-57A3-4844-9283-53B06CE9D659}" type="datetimeFigureOut">
              <a:rPr lang="en-US" smtClean="0"/>
              <a:pPr/>
              <a:t>12/25/2017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1E5286-F50E-40DC-97FF-A20F6397E9A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8492F4-57A3-4844-9283-53B06CE9D659}" type="datetimeFigureOut">
              <a:rPr lang="en-US" smtClean="0"/>
              <a:pPr/>
              <a:t>12/25/2017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1E5286-F50E-40DC-97FF-A20F6397E9A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8492F4-57A3-4844-9283-53B06CE9D659}" type="datetimeFigureOut">
              <a:rPr lang="en-US" smtClean="0"/>
              <a:pPr/>
              <a:t>12/25/2017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1E5286-F50E-40DC-97FF-A20F6397E9A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8492F4-57A3-4844-9283-53B06CE9D659}" type="datetimeFigureOut">
              <a:rPr lang="en-US" smtClean="0"/>
              <a:pPr/>
              <a:t>12/25/2017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1E5286-F50E-40DC-97FF-A20F6397E9A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8492F4-57A3-4844-9283-53B06CE9D659}" type="datetimeFigureOut">
              <a:rPr lang="en-US" smtClean="0"/>
              <a:pPr/>
              <a:t>12/25/2017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1E5286-F50E-40DC-97FF-A20F6397E9A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8492F4-57A3-4844-9283-53B06CE9D659}" type="datetimeFigureOut">
              <a:rPr lang="en-US" smtClean="0"/>
              <a:pPr/>
              <a:t>12/25/2017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1E5286-F50E-40DC-97FF-A20F6397E9A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p\Documents\Annie's Sermon Notes\耶穌找羊\lost sheep.jpg"/>
          <p:cNvPicPr>
            <a:picLocks noChangeAspect="1" noChangeArrowheads="1"/>
          </p:cNvPicPr>
          <p:nvPr/>
        </p:nvPicPr>
        <p:blipFill>
          <a:blip r:embed="rId2" cstate="print"/>
          <a:srcRect/>
          <a:stretch>
            <a:fillRect/>
          </a:stretch>
        </p:blipFill>
        <p:spPr bwMode="auto">
          <a:xfrm>
            <a:off x="533400" y="228600"/>
            <a:ext cx="8077200" cy="6477000"/>
          </a:xfrm>
          <a:prstGeom prst="rect">
            <a:avLst/>
          </a:prstGeom>
          <a:noFill/>
        </p:spPr>
      </p:pic>
      <p:sp>
        <p:nvSpPr>
          <p:cNvPr id="2" name="Title 1"/>
          <p:cNvSpPr>
            <a:spLocks noGrp="1"/>
          </p:cNvSpPr>
          <p:nvPr>
            <p:ph type="ctrTitle"/>
          </p:nvPr>
        </p:nvSpPr>
        <p:spPr>
          <a:xfrm>
            <a:off x="533400" y="381000"/>
            <a:ext cx="7772400" cy="1470025"/>
          </a:xfrm>
        </p:spPr>
        <p:txBody>
          <a:bodyPr/>
          <a:lstStyle/>
          <a:p>
            <a:r>
              <a:rPr lang="zh-TW" altLang="en-US"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耶穌找羊</a:t>
            </a:r>
            <a:r>
              <a:rPr lang="en-US" altLang="zh-TW"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 尋找失喪的人</a:t>
            </a:r>
            <a:r>
              <a:rPr lang="en-US" altLang="zh-TW"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
            </a:r>
            <a:br>
              <a:rPr lang="en-US" altLang="zh-TW"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br>
            <a:r>
              <a:rPr lang="en-US" altLang="zh-TW"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Jesus Seeking the Lost</a:t>
            </a:r>
            <a:endParaRPr lang="en-US" b="1" dirty="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3" name="Subtitle 2"/>
          <p:cNvSpPr>
            <a:spLocks noGrp="1"/>
          </p:cNvSpPr>
          <p:nvPr>
            <p:ph type="subTitle" idx="1"/>
          </p:nvPr>
        </p:nvSpPr>
        <p:spPr>
          <a:xfrm>
            <a:off x="1295400" y="4953000"/>
            <a:ext cx="6400800" cy="1752600"/>
          </a:xfrm>
        </p:spPr>
        <p:txBody>
          <a:bodyPr/>
          <a:lstStyle/>
          <a:p>
            <a:r>
              <a:rPr lang="zh-TW" altLang="en-US" b="1" dirty="0" smtClean="0">
                <a:solidFill>
                  <a:schemeClr val="bg1"/>
                </a:solidFill>
                <a:latin typeface="微軟正黑體" pitchFamily="34" charset="-120"/>
                <a:ea typeface="微軟正黑體" pitchFamily="34" charset="-120"/>
              </a:rPr>
              <a:t>裴賀安慈師母</a:t>
            </a:r>
            <a:endParaRPr lang="en-US" altLang="zh-TW" b="1" dirty="0" smtClean="0">
              <a:solidFill>
                <a:schemeClr val="bg1"/>
              </a:solidFill>
              <a:latin typeface="微軟正黑體" pitchFamily="34" charset="-120"/>
              <a:ea typeface="微軟正黑體" pitchFamily="34" charset="-120"/>
            </a:endParaRPr>
          </a:p>
          <a:p>
            <a:r>
              <a:rPr lang="en-US" b="1" dirty="0" smtClean="0">
                <a:solidFill>
                  <a:schemeClr val="bg1"/>
                </a:solidFill>
                <a:latin typeface="微軟正黑體" pitchFamily="34" charset="-120"/>
                <a:ea typeface="微軟正黑體" pitchFamily="34" charset="-120"/>
              </a:rPr>
              <a:t>Mrs. Annie </a:t>
            </a:r>
            <a:r>
              <a:rPr lang="en-US" b="1" dirty="0" err="1" smtClean="0">
                <a:solidFill>
                  <a:schemeClr val="bg1"/>
                </a:solidFill>
                <a:latin typeface="微軟正黑體" pitchFamily="34" charset="-120"/>
                <a:ea typeface="微軟正黑體" pitchFamily="34" charset="-120"/>
              </a:rPr>
              <a:t>Petzholt</a:t>
            </a:r>
            <a:endParaRPr lang="en-US" b="1" dirty="0">
              <a:solidFill>
                <a:schemeClr val="bg1"/>
              </a:solidFill>
              <a:latin typeface="微軟正黑體" pitchFamily="34" charset="-120"/>
              <a:ea typeface="微軟正黑體" pitchFamily="34" charset="-12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676400"/>
          </a:xfrm>
        </p:spPr>
        <p:txBody>
          <a:bodyPr>
            <a:normAutofit fontScale="90000"/>
          </a:bodyPr>
          <a:lstStyle/>
          <a:p>
            <a:pPr lvl="0"/>
            <a:r>
              <a:rPr lang="en-US" altLang="zh-TW"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1.</a:t>
            </a:r>
            <a:r>
              <a:rPr lang="zh-TW" alt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撒</a:t>
            </a:r>
            <a:r>
              <a:rPr lang="zh-TW" alt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瑪利亞婦</a:t>
            </a:r>
            <a:r>
              <a:rPr lang="zh-TW" alt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人</a:t>
            </a:r>
            <a:r>
              <a:rPr lang="zh-TW" altLang="en-US"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 </a:t>
            </a:r>
            <a:r>
              <a:rPr lang="en-US" altLang="zh-TW"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
            </a:r>
            <a:br>
              <a:rPr lang="en-US" altLang="zh-TW"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br>
            <a:r>
              <a:rPr lang="en-US" altLang="zh-TW"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Samaritan Woman</a:t>
            </a:r>
            <a:r>
              <a:rPr lang="en-US" dirty="0">
                <a:latin typeface="微軟正黑體" pitchFamily="34" charset="-120"/>
                <a:ea typeface="微軟正黑體" pitchFamily="34" charset="-120"/>
              </a:rPr>
              <a:t/>
            </a:r>
            <a:br>
              <a:rPr lang="en-US" dirty="0">
                <a:latin typeface="微軟正黑體" pitchFamily="34" charset="-120"/>
                <a:ea typeface="微軟正黑體" pitchFamily="34" charset="-120"/>
              </a:rPr>
            </a:br>
            <a:endParaRPr lang="en-US" dirty="0">
              <a:latin typeface="微軟正黑體" pitchFamily="34" charset="-120"/>
              <a:ea typeface="微軟正黑體" pitchFamily="34" charset="-120"/>
            </a:endParaRPr>
          </a:p>
        </p:txBody>
      </p:sp>
      <p:sp>
        <p:nvSpPr>
          <p:cNvPr id="3" name="Content Placeholder 2"/>
          <p:cNvSpPr>
            <a:spLocks noGrp="1"/>
          </p:cNvSpPr>
          <p:nvPr>
            <p:ph idx="1"/>
          </p:nvPr>
        </p:nvSpPr>
        <p:spPr>
          <a:xfrm>
            <a:off x="0" y="1676400"/>
            <a:ext cx="9144000" cy="4876800"/>
          </a:xfrm>
        </p:spPr>
        <p:txBody>
          <a:bodyPr>
            <a:normAutofit/>
          </a:bodyPr>
          <a:lstStyle/>
          <a:p>
            <a:pPr algn="ctr">
              <a:buNone/>
            </a:pPr>
            <a:r>
              <a:rPr lang="zh-TW" altLang="en-US" sz="4400" b="1" u="sng" dirty="0" smtClean="0">
                <a:solidFill>
                  <a:srgbClr val="FFCC00"/>
                </a:solidFill>
                <a:effectLst>
                  <a:outerShdw blurRad="38100" dist="38100" dir="2700000" algn="tl">
                    <a:srgbClr val="000000">
                      <a:alpha val="43137"/>
                    </a:srgbClr>
                  </a:outerShdw>
                </a:effectLst>
                <a:latin typeface="微軟正黑體" pitchFamily="34" charset="-120"/>
                <a:ea typeface="微軟正黑體" pitchFamily="34" charset="-120"/>
              </a:rPr>
              <a:t>撒瑪利亞婦人的背景</a:t>
            </a:r>
            <a:endParaRPr lang="en-US" altLang="zh-TW" sz="4400" b="1" u="sng" dirty="0" smtClean="0">
              <a:solidFill>
                <a:srgbClr val="FFCC00"/>
              </a:solidFill>
              <a:effectLst>
                <a:outerShdw blurRad="38100" dist="38100" dir="2700000" algn="tl">
                  <a:srgbClr val="000000">
                    <a:alpha val="43137"/>
                  </a:srgbClr>
                </a:outerShdw>
              </a:effectLst>
              <a:latin typeface="微軟正黑體" pitchFamily="34" charset="-120"/>
              <a:ea typeface="微軟正黑體" pitchFamily="34" charset="-120"/>
            </a:endParaRPr>
          </a:p>
          <a:p>
            <a:pPr algn="ctr">
              <a:buNone/>
            </a:pPr>
            <a:r>
              <a:rPr lang="zh-TW" altLang="en-US" sz="44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猶太人所輕視的人</a:t>
            </a:r>
            <a:r>
              <a:rPr lang="en-US" altLang="zh-TW" sz="44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44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不願與之交往</a:t>
            </a:r>
            <a:endParaRPr lang="en-US" altLang="zh-TW" sz="44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algn="ctr">
              <a:buNone/>
            </a:pPr>
            <a:r>
              <a:rPr lang="zh-TW" altLang="en-US" sz="44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自認是雅各的後裔</a:t>
            </a:r>
            <a:endParaRPr lang="en-US" altLang="zh-TW" sz="44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algn="ctr">
              <a:buNone/>
            </a:pPr>
            <a:r>
              <a:rPr lang="zh-TW" altLang="en-US" sz="44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有一些猶太人的文化和信仰傳統</a:t>
            </a:r>
            <a:endParaRPr lang="en-US" altLang="zh-TW" sz="44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algn="ctr">
              <a:buNone/>
            </a:pPr>
            <a:r>
              <a:rPr lang="zh-TW" altLang="en-US" sz="44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生活在羞恥與不滿足中的人</a:t>
            </a:r>
            <a:endParaRPr lang="en-US" altLang="zh-TW" sz="44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algn="ctr">
              <a:buNone/>
            </a:pPr>
            <a:endParaRPr lang="en-US" altLang="zh-TW" sz="44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algn="ctr">
              <a:buNone/>
            </a:pPr>
            <a:endParaRPr lang="en-US" sz="4400" b="1" dirty="0">
              <a:solidFill>
                <a:schemeClr val="bg1"/>
              </a:solidFill>
              <a:latin typeface="微軟正黑體" pitchFamily="34" charset="-120"/>
              <a:ea typeface="微軟正黑體" pitchFamily="34" charset="-12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zh-TW" alt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撒瑪利亞婦人對耶穌漸進的認識</a:t>
            </a:r>
            <a:r>
              <a:rPr lang="en-US" altLang="zh-TW"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
            </a:r>
            <a:br>
              <a:rPr lang="en-US" altLang="zh-TW"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br>
            <a:r>
              <a:rPr lang="en-US" altLang="zh-TW" b="1" dirty="0" smtClean="0">
                <a:solidFill>
                  <a:schemeClr val="bg1"/>
                </a:solidFill>
                <a:effectLst>
                  <a:outerShdw blurRad="38100" dist="38100" dir="2700000" algn="tl">
                    <a:srgbClr val="000000">
                      <a:alpha val="43137"/>
                    </a:srgbClr>
                  </a:outerShdw>
                </a:effectLst>
                <a:ea typeface="微軟正黑體" pitchFamily="34" charset="-120"/>
              </a:rPr>
              <a:t>Her Progressive Encounter with Jesus</a:t>
            </a:r>
            <a:endParaRPr lang="en-US" b="1" dirty="0">
              <a:solidFill>
                <a:schemeClr val="bg1"/>
              </a:solidFill>
              <a:effectLst>
                <a:outerShdw blurRad="38100" dist="38100" dir="2700000" algn="tl">
                  <a:srgbClr val="000000">
                    <a:alpha val="43137"/>
                  </a:srgbClr>
                </a:outerShdw>
              </a:effectLst>
              <a:ea typeface="微軟正黑體" pitchFamily="34" charset="-120"/>
            </a:endParaRPr>
          </a:p>
        </p:txBody>
      </p:sp>
      <p:sp>
        <p:nvSpPr>
          <p:cNvPr id="3" name="Content Placeholder 2"/>
          <p:cNvSpPr>
            <a:spLocks noGrp="1"/>
          </p:cNvSpPr>
          <p:nvPr>
            <p:ph idx="1"/>
          </p:nvPr>
        </p:nvSpPr>
        <p:spPr>
          <a:xfrm>
            <a:off x="0" y="1600200"/>
            <a:ext cx="9144000" cy="4953000"/>
          </a:xfrm>
        </p:spPr>
        <p:txBody>
          <a:bodyPr>
            <a:normAutofit lnSpcReduction="10000"/>
          </a:bodyPr>
          <a:lstStyle/>
          <a:p>
            <a:pPr marL="514350" indent="-514350" algn="ctr">
              <a:buAutoNum type="arabicPeriod"/>
            </a:pP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陌生人 </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 Stranger</a:t>
            </a:r>
          </a:p>
          <a:p>
            <a:pPr marL="514350" indent="-514350" algn="ctr">
              <a:buAutoNum type="arabicPeriod"/>
            </a:pPr>
            <a:r>
              <a:rPr lang="zh-TW" altLang="en-US" sz="36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男人 </a:t>
            </a:r>
            <a:r>
              <a:rPr lang="en-US" altLang="zh-TW" sz="36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A Man</a:t>
            </a:r>
          </a:p>
          <a:p>
            <a:pPr marL="514350" indent="-514350" algn="ctr">
              <a:buAutoNum type="arabicPeriod"/>
            </a:pPr>
            <a:r>
              <a:rPr lang="zh-TW" alt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猶太</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人 </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 Jew</a:t>
            </a:r>
          </a:p>
          <a:p>
            <a:pPr marL="514350" indent="-514350" algn="ctr">
              <a:buAutoNum type="arabicPeriod"/>
            </a:pPr>
            <a:r>
              <a:rPr lang="zh-TW" altLang="en-US" sz="36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比祖宗雅各微小的人 </a:t>
            </a:r>
            <a:r>
              <a:rPr lang="en-US" altLang="zh-TW" sz="36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A man lesser than Jacob</a:t>
            </a:r>
          </a:p>
          <a:p>
            <a:pPr marL="514350" indent="-514350" algn="ctr">
              <a:buAutoNum type="arabicPeriod"/>
            </a:pPr>
            <a:r>
              <a:rPr lang="zh-TW" alt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先</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知 </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 Prophet</a:t>
            </a:r>
          </a:p>
          <a:p>
            <a:pPr marL="514350" indent="-514350" algn="ctr">
              <a:buAutoNum type="arabicPeriod"/>
            </a:pPr>
            <a:r>
              <a:rPr lang="zh-TW" altLang="en-US" sz="3600" b="1" dirty="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彌賽</a:t>
            </a:r>
            <a:r>
              <a:rPr lang="zh-TW" altLang="en-US" sz="36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亞 </a:t>
            </a:r>
            <a:r>
              <a:rPr lang="en-US" altLang="zh-TW" sz="36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 基督 </a:t>
            </a:r>
            <a:r>
              <a:rPr lang="en-US" altLang="zh-TW" sz="36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Messiah- Christ</a:t>
            </a:r>
          </a:p>
          <a:p>
            <a:pPr marL="514350" indent="-514350" algn="ctr">
              <a:buAutoNum type="arabicPeriod"/>
            </a:pP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救世主 </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Savior</a:t>
            </a:r>
          </a:p>
          <a:p>
            <a:pPr marL="514350" indent="-514350">
              <a:buNone/>
            </a:pPr>
            <a:endParaRPr lang="en-US" altLang="zh-TW" dirty="0" smtClean="0"/>
          </a:p>
          <a:p>
            <a:pPr marL="514350" indent="-514350">
              <a:buAutoNum type="arabicPeriod"/>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zh-TW" altLang="en-US"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對我們的啟發 </a:t>
            </a:r>
            <a:r>
              <a:rPr lang="en-US" altLang="zh-TW"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Inspiration</a:t>
            </a:r>
            <a:r>
              <a:rPr lang="en-US" altLang="zh-TW" b="1" dirty="0" smtClean="0">
                <a:solidFill>
                  <a:schemeClr val="bg1"/>
                </a:solidFill>
                <a:effectLst>
                  <a:outerShdw blurRad="38100" dist="38100" dir="2700000" algn="tl">
                    <a:srgbClr val="000000">
                      <a:alpha val="43137"/>
                    </a:srgbClr>
                  </a:outerShdw>
                </a:effectLst>
                <a:ea typeface="微軟正黑體" pitchFamily="34" charset="-120"/>
              </a:rPr>
              <a:t> </a:t>
            </a:r>
            <a:r>
              <a:rPr lang="en-US" altLang="zh-TW" b="1" dirty="0" smtClean="0">
                <a:solidFill>
                  <a:schemeClr val="bg1"/>
                </a:solidFill>
                <a:ea typeface="微軟正黑體" pitchFamily="34" charset="-120"/>
              </a:rPr>
              <a:t>for</a:t>
            </a:r>
            <a:r>
              <a:rPr lang="zh-TW" altLang="en-US" b="1" dirty="0" smtClean="0">
                <a:solidFill>
                  <a:schemeClr val="bg1"/>
                </a:solidFill>
                <a:ea typeface="微軟正黑體" pitchFamily="34" charset="-120"/>
              </a:rPr>
              <a:t> </a:t>
            </a:r>
            <a:r>
              <a:rPr lang="en-US" altLang="zh-TW" b="1" dirty="0" smtClean="0">
                <a:solidFill>
                  <a:schemeClr val="bg1"/>
                </a:solidFill>
                <a:ea typeface="微軟正黑體" pitchFamily="34" charset="-120"/>
              </a:rPr>
              <a:t>Us</a:t>
            </a:r>
            <a:endParaRPr lang="en-US" b="1" dirty="0">
              <a:solidFill>
                <a:schemeClr val="bg1"/>
              </a:solidFill>
              <a:ea typeface="微軟正黑體" pitchFamily="34" charset="-120"/>
            </a:endParaRPr>
          </a:p>
        </p:txBody>
      </p:sp>
      <p:sp>
        <p:nvSpPr>
          <p:cNvPr id="3" name="Content Placeholder 2"/>
          <p:cNvSpPr>
            <a:spLocks noGrp="1"/>
          </p:cNvSpPr>
          <p:nvPr>
            <p:ph idx="1"/>
          </p:nvPr>
        </p:nvSpPr>
        <p:spPr>
          <a:xfrm>
            <a:off x="228600" y="1295400"/>
            <a:ext cx="8686800" cy="5562600"/>
          </a:xfrm>
        </p:spPr>
        <p:txBody>
          <a:bodyPr>
            <a:normAutofit fontScale="92500"/>
          </a:bodyPr>
          <a:lstStyle/>
          <a:p>
            <a:pPr lvl="0">
              <a:buNone/>
            </a:pP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來自天上</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永恆的耶穌 </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p>
          <a:p>
            <a:pPr lvl="0"/>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打破社會文化界線</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p>
          <a:p>
            <a:pPr lvl="0"/>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跨越種族歧視</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p>
          <a:p>
            <a:pPr lvl="0"/>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尋找生</a:t>
            </a:r>
            <a:r>
              <a:rPr lang="zh-TW" alt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命乾</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涸</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對生活不滿</a:t>
            </a:r>
            <a:r>
              <a:rPr lang="zh-TW" alt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足的</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人</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去找到人生力量與目標的來源 </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耶穌才是</a:t>
            </a:r>
            <a:r>
              <a:rPr 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a:t>
            </a:r>
            <a:r>
              <a:rPr lang="zh-TW" alt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活</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水</a:t>
            </a:r>
            <a:endPar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向信仰有某些共通之處的人逐步揭露自己</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耶穌才是彌賽亞</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基督</a:t>
            </a:r>
            <a:endPar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lvl="0">
              <a:buNone/>
            </a:pPr>
            <a:r>
              <a:rPr lang="zh-TW" altLang="en-US" sz="3600" b="1" dirty="0" smtClean="0">
                <a:solidFill>
                  <a:srgbClr val="FFC000"/>
                </a:solidFill>
                <a:effectLst>
                  <a:outerShdw blurRad="38100" dist="38100" dir="2700000" algn="tl">
                    <a:srgbClr val="000000">
                      <a:alpha val="43137"/>
                    </a:srgbClr>
                  </a:outerShdw>
                </a:effectLst>
                <a:latin typeface="微軟正黑體" pitchFamily="34" charset="-120"/>
                <a:ea typeface="微軟正黑體" pitchFamily="34" charset="-120"/>
              </a:rPr>
              <a:t>耶穌能使人得到真正的滿足與心靈的自由</a:t>
            </a:r>
            <a:endParaRPr lang="en-US" altLang="zh-TW" sz="3600" b="1" dirty="0" smtClean="0">
              <a:solidFill>
                <a:srgbClr val="FFC000"/>
              </a:solidFill>
              <a:effectLst>
                <a:outerShdw blurRad="38100" dist="38100" dir="2700000" algn="tl">
                  <a:srgbClr val="000000">
                    <a:alpha val="43137"/>
                  </a:srgbClr>
                </a:outerShdw>
              </a:effectLst>
              <a:latin typeface="微軟正黑體" pitchFamily="34" charset="-120"/>
              <a:ea typeface="微軟正黑體" pitchFamily="34" charset="-120"/>
            </a:endParaRPr>
          </a:p>
          <a:p>
            <a:pPr lvl="0">
              <a:buNone/>
            </a:pPr>
            <a:r>
              <a:rPr lang="en-US" altLang="zh-TW" sz="3600" b="1" dirty="0" smtClean="0">
                <a:solidFill>
                  <a:srgbClr val="FFC0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rgbClr val="FFC000"/>
                </a:solidFill>
                <a:effectLst>
                  <a:outerShdw blurRad="38100" dist="38100" dir="2700000" algn="tl">
                    <a:srgbClr val="000000">
                      <a:alpha val="43137"/>
                    </a:srgbClr>
                  </a:outerShdw>
                </a:effectLst>
                <a:latin typeface="微軟正黑體" pitchFamily="34" charset="-120"/>
                <a:ea typeface="微軟正黑體" pitchFamily="34" charset="-120"/>
              </a:rPr>
              <a:t> 撒馬利亞婦人從羞恥中得到釋放</a:t>
            </a:r>
            <a:endParaRPr lang="en-US" altLang="zh-TW" sz="3600" b="1" dirty="0" smtClean="0">
              <a:solidFill>
                <a:srgbClr val="FFC000"/>
              </a:solidFill>
              <a:effectLst>
                <a:outerShdw blurRad="38100" dist="38100" dir="2700000" algn="tl">
                  <a:srgbClr val="000000">
                    <a:alpha val="43137"/>
                  </a:srgbClr>
                </a:outerShdw>
              </a:effectLst>
              <a:latin typeface="微軟正黑體" pitchFamily="34" charset="-120"/>
              <a:ea typeface="微軟正黑體" pitchFamily="34" charset="-120"/>
            </a:endParaRPr>
          </a:p>
          <a:p>
            <a:pPr lvl="0">
              <a:buNone/>
            </a:pPr>
            <a:endParaRPr lang="en-US" sz="3600" dirty="0">
              <a:solidFill>
                <a:srgbClr val="FFC000"/>
              </a:solidFill>
              <a:effectLst>
                <a:outerShdw blurRad="38100" dist="38100" dir="2700000" algn="tl">
                  <a:srgbClr val="000000">
                    <a:alpha val="43137"/>
                  </a:srgbClr>
                </a:outerShdw>
              </a:effectLst>
              <a:latin typeface="微軟正黑體" pitchFamily="34" charset="-120"/>
              <a:ea typeface="微軟正黑體" pitchFamily="34" charset="-120"/>
            </a:endParaRP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b="1" dirty="0" smtClean="0">
                <a:solidFill>
                  <a:schemeClr val="bg1"/>
                </a:solidFill>
                <a:latin typeface="微軟正黑體" pitchFamily="34" charset="-120"/>
                <a:ea typeface="微軟正黑體" pitchFamily="34" charset="-120"/>
              </a:rPr>
              <a:t>對我們的啟發 </a:t>
            </a:r>
            <a:r>
              <a:rPr lang="en-US" altLang="zh-TW" b="1" dirty="0" smtClean="0">
                <a:solidFill>
                  <a:schemeClr val="bg1"/>
                </a:solidFill>
                <a:latin typeface="微軟正黑體" pitchFamily="34" charset="-120"/>
                <a:ea typeface="微軟正黑體" pitchFamily="34" charset="-120"/>
              </a:rPr>
              <a:t>Inspiration</a:t>
            </a:r>
            <a:r>
              <a:rPr lang="en-US" altLang="zh-TW" b="1" dirty="0" smtClean="0">
                <a:solidFill>
                  <a:schemeClr val="bg1"/>
                </a:solidFill>
                <a:ea typeface="微軟正黑體" pitchFamily="34" charset="-120"/>
              </a:rPr>
              <a:t> for</a:t>
            </a:r>
            <a:r>
              <a:rPr lang="zh-TW" altLang="en-US" b="1" dirty="0" smtClean="0">
                <a:solidFill>
                  <a:schemeClr val="bg1"/>
                </a:solidFill>
                <a:ea typeface="微軟正黑體" pitchFamily="34" charset="-120"/>
              </a:rPr>
              <a:t> </a:t>
            </a:r>
            <a:r>
              <a:rPr lang="en-US" altLang="zh-TW" b="1" dirty="0" smtClean="0">
                <a:solidFill>
                  <a:schemeClr val="bg1"/>
                </a:solidFill>
                <a:ea typeface="微軟正黑體" pitchFamily="34" charset="-120"/>
              </a:rPr>
              <a:t>Us</a:t>
            </a:r>
            <a:endParaRPr lang="en-US" b="1" dirty="0">
              <a:solidFill>
                <a:schemeClr val="bg1"/>
              </a:solidFill>
              <a:ea typeface="微軟正黑體" pitchFamily="34" charset="-120"/>
            </a:endParaRPr>
          </a:p>
        </p:txBody>
      </p:sp>
      <p:sp>
        <p:nvSpPr>
          <p:cNvPr id="3" name="Content Placeholder 2"/>
          <p:cNvSpPr>
            <a:spLocks noGrp="1"/>
          </p:cNvSpPr>
          <p:nvPr>
            <p:ph idx="1"/>
          </p:nvPr>
        </p:nvSpPr>
        <p:spPr>
          <a:xfrm>
            <a:off x="228600" y="1371600"/>
            <a:ext cx="8686800" cy="5486400"/>
          </a:xfrm>
        </p:spPr>
        <p:txBody>
          <a:bodyPr>
            <a:normAutofit/>
          </a:bodyPr>
          <a:lstStyle/>
          <a:p>
            <a:pPr lvl="0"/>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身</a:t>
            </a:r>
            <a:r>
              <a:rPr lang="zh-TW" alt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份地位受人輕視的人 </a:t>
            </a:r>
            <a:r>
              <a:rPr 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a:t>
            </a:r>
            <a:r>
              <a:rPr lang="zh-TW" alt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耶穌願意與你深入交</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談</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祂在找你</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要把愛帶給你</a:t>
            </a:r>
            <a:endParaRPr lang="en-US" sz="3600"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lvl="0"/>
            <a:r>
              <a:rPr lang="zh-TW" alt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失婚的人</a:t>
            </a:r>
            <a:r>
              <a:rPr 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a:t>
            </a:r>
            <a:r>
              <a:rPr lang="zh-TW" alt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活</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水</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快樂不來自伴</a:t>
            </a:r>
            <a:r>
              <a:rPr lang="zh-TW" alt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侶</a:t>
            </a:r>
            <a:r>
              <a:rPr 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而來自認</a:t>
            </a:r>
            <a:r>
              <a:rPr lang="zh-TW" alt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識造你的主</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宰深深愛你</a:t>
            </a:r>
            <a:endParaRPr lang="en-US" sz="3600"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lvl="0"/>
            <a:r>
              <a:rPr lang="zh-TW" alt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墨守成</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規</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信仰無</a:t>
            </a:r>
            <a:r>
              <a:rPr lang="zh-TW" alt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趣的人 </a:t>
            </a:r>
            <a:r>
              <a:rPr 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a:t>
            </a:r>
            <a:r>
              <a:rPr lang="zh-TW" alt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要從心靈和真理來敬</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拜</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建立與造你的主親密的關係</a:t>
            </a:r>
            <a:endPar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lvl="0"/>
            <a:endPar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lvl="0" algn="ctr">
              <a:buNone/>
            </a:pPr>
            <a:r>
              <a:rPr lang="zh-TW" altLang="en-US" sz="3600" b="1" dirty="0" smtClean="0">
                <a:solidFill>
                  <a:srgbClr val="FFC000"/>
                </a:solidFill>
                <a:effectLst>
                  <a:outerShdw blurRad="38100" dist="38100" dir="2700000" algn="tl">
                    <a:srgbClr val="000000">
                      <a:alpha val="43137"/>
                    </a:srgbClr>
                  </a:outerShdw>
                </a:effectLst>
                <a:latin typeface="微軟正黑體" pitchFamily="34" charset="-120"/>
                <a:ea typeface="微軟正黑體" pitchFamily="34" charset="-120"/>
              </a:rPr>
              <a:t>耶穌知道你的需要</a:t>
            </a:r>
            <a:r>
              <a:rPr lang="en-US" altLang="zh-TW" sz="3600" b="1" dirty="0" smtClean="0">
                <a:solidFill>
                  <a:srgbClr val="FFC0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rgbClr val="FFC000"/>
                </a:solidFill>
                <a:effectLst>
                  <a:outerShdw blurRad="38100" dist="38100" dir="2700000" algn="tl">
                    <a:srgbClr val="000000">
                      <a:alpha val="43137"/>
                    </a:srgbClr>
                  </a:outerShdw>
                </a:effectLst>
                <a:latin typeface="微軟正黑體" pitchFamily="34" charset="-120"/>
                <a:ea typeface="微軟正黑體" pitchFamily="34" charset="-120"/>
              </a:rPr>
              <a:t> 祂仍然向你呼召</a:t>
            </a:r>
            <a:endParaRPr lang="en-US" altLang="zh-TW" sz="3600" b="1" dirty="0" smtClean="0">
              <a:solidFill>
                <a:srgbClr val="FFC000"/>
              </a:solidFill>
              <a:effectLst>
                <a:outerShdw blurRad="38100" dist="38100" dir="2700000" algn="tl">
                  <a:srgbClr val="000000">
                    <a:alpha val="43137"/>
                  </a:srgbClr>
                </a:outerShdw>
              </a:effectLst>
              <a:latin typeface="微軟正黑體" pitchFamily="34" charset="-120"/>
              <a:ea typeface="微軟正黑體" pitchFamily="34" charset="-120"/>
            </a:endParaRPr>
          </a:p>
          <a:p>
            <a:pPr lvl="0"/>
            <a:endParaRPr 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lvl="0">
              <a:buNone/>
            </a:pPr>
            <a:endParaRPr lang="en-US" sz="3600"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pPr lvl="0"/>
            <a:r>
              <a:rPr lang="en-US" altLang="zh-TW" dirty="0" smtClean="0">
                <a:solidFill>
                  <a:srgbClr val="FFFF00"/>
                </a:solidFill>
              </a:rPr>
              <a:t>2.</a:t>
            </a:r>
            <a:r>
              <a:rPr lang="zh-TW" altLang="en-US" b="1" dirty="0">
                <a:solidFill>
                  <a:srgbClr val="FFFF00"/>
                </a:solidFill>
                <a:latin typeface="微軟正黑體" pitchFamily="34" charset="-120"/>
                <a:ea typeface="微軟正黑體" pitchFamily="34" charset="-120"/>
              </a:rPr>
              <a:t>迦南婦</a:t>
            </a:r>
            <a:r>
              <a:rPr lang="zh-TW" altLang="en-US" b="1" dirty="0" smtClean="0">
                <a:solidFill>
                  <a:srgbClr val="FFFF00"/>
                </a:solidFill>
                <a:latin typeface="微軟正黑體" pitchFamily="34" charset="-120"/>
                <a:ea typeface="微軟正黑體" pitchFamily="34" charset="-120"/>
              </a:rPr>
              <a:t>人</a:t>
            </a:r>
            <a:r>
              <a:rPr lang="zh-TW" altLang="en-US" b="1" dirty="0" smtClean="0">
                <a:solidFill>
                  <a:schemeClr val="bg1"/>
                </a:solidFill>
                <a:latin typeface="微軟正黑體" pitchFamily="34" charset="-120"/>
                <a:ea typeface="微軟正黑體" pitchFamily="34" charset="-120"/>
              </a:rPr>
              <a:t> </a:t>
            </a:r>
            <a:r>
              <a:rPr lang="en-US" altLang="zh-TW" sz="2700" b="1" dirty="0" smtClean="0">
                <a:solidFill>
                  <a:schemeClr val="bg1"/>
                </a:solidFill>
                <a:latin typeface="微軟正黑體" pitchFamily="34" charset="-120"/>
                <a:ea typeface="微軟正黑體" pitchFamily="34" charset="-120"/>
              </a:rPr>
              <a:t>(</a:t>
            </a:r>
            <a:r>
              <a:rPr lang="zh-TW" altLang="en-US" sz="2700" b="1" dirty="0" smtClean="0">
                <a:solidFill>
                  <a:schemeClr val="bg1"/>
                </a:solidFill>
                <a:latin typeface="微軟正黑體" pitchFamily="34" charset="-120"/>
                <a:ea typeface="微軟正黑體" pitchFamily="34" charset="-120"/>
              </a:rPr>
              <a:t>可</a:t>
            </a:r>
            <a:r>
              <a:rPr lang="en-US" altLang="zh-TW" sz="2700" b="1" dirty="0" smtClean="0">
                <a:solidFill>
                  <a:schemeClr val="bg1"/>
                </a:solidFill>
                <a:latin typeface="微軟正黑體" pitchFamily="34" charset="-120"/>
                <a:ea typeface="微軟正黑體" pitchFamily="34" charset="-120"/>
              </a:rPr>
              <a:t>7:24-31)</a:t>
            </a:r>
            <a:br>
              <a:rPr lang="en-US" altLang="zh-TW" sz="2700" b="1" dirty="0" smtClean="0">
                <a:solidFill>
                  <a:schemeClr val="bg1"/>
                </a:solidFill>
                <a:latin typeface="微軟正黑體" pitchFamily="34" charset="-120"/>
                <a:ea typeface="微軟正黑體" pitchFamily="34" charset="-120"/>
              </a:rPr>
            </a:br>
            <a:r>
              <a:rPr lang="en-US" altLang="zh-TW" sz="4000" b="1" dirty="0" smtClean="0">
                <a:solidFill>
                  <a:schemeClr val="bg1"/>
                </a:solidFill>
                <a:latin typeface="微軟正黑體" pitchFamily="34" charset="-120"/>
                <a:ea typeface="微軟正黑體" pitchFamily="34" charset="-120"/>
              </a:rPr>
              <a:t>Canaanite Woman</a:t>
            </a:r>
            <a:r>
              <a:rPr lang="en-US" dirty="0">
                <a:solidFill>
                  <a:schemeClr val="bg1"/>
                </a:solidFill>
                <a:latin typeface="微軟正黑體" pitchFamily="34" charset="-120"/>
                <a:ea typeface="微軟正黑體" pitchFamily="34" charset="-120"/>
              </a:rPr>
              <a:t/>
            </a:r>
            <a:br>
              <a:rPr lang="en-US" dirty="0">
                <a:solidFill>
                  <a:schemeClr val="bg1"/>
                </a:solidFill>
                <a:latin typeface="微軟正黑體" pitchFamily="34" charset="-120"/>
                <a:ea typeface="微軟正黑體" pitchFamily="34" charset="-120"/>
              </a:rPr>
            </a:br>
            <a:endParaRPr lang="en-US" dirty="0">
              <a:solidFill>
                <a:schemeClr val="bg1"/>
              </a:solidFill>
              <a:latin typeface="微軟正黑體" pitchFamily="34" charset="-120"/>
              <a:ea typeface="微軟正黑體" pitchFamily="34" charset="-120"/>
            </a:endParaRPr>
          </a:p>
        </p:txBody>
      </p:sp>
      <p:sp>
        <p:nvSpPr>
          <p:cNvPr id="3" name="Content Placeholder 2"/>
          <p:cNvSpPr>
            <a:spLocks noGrp="1"/>
          </p:cNvSpPr>
          <p:nvPr>
            <p:ph idx="1"/>
          </p:nvPr>
        </p:nvSpPr>
        <p:spPr>
          <a:xfrm>
            <a:off x="152400" y="1600200"/>
            <a:ext cx="8763000" cy="5486400"/>
          </a:xfrm>
        </p:spPr>
        <p:txBody>
          <a:bodyPr>
            <a:normAutofit fontScale="47500" lnSpcReduction="20000"/>
          </a:bodyPr>
          <a:lstStyle/>
          <a:p>
            <a:pPr>
              <a:buNone/>
            </a:pPr>
            <a:r>
              <a:rPr lang="zh-TW" altLang="en-US" sz="67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太</a:t>
            </a:r>
            <a:r>
              <a:rPr lang="en-US" sz="67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a:t>
            </a:r>
            <a:r>
              <a:rPr lang="en-US" sz="67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15:21  </a:t>
            </a:r>
            <a:r>
              <a:rPr lang="zh-TW" altLang="en-US" sz="67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耶穌離開那裡，退到推羅、西頓的境內去。 </a:t>
            </a:r>
            <a:endParaRPr lang="en-US" altLang="zh-TW" sz="67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a:buNone/>
            </a:pPr>
            <a:r>
              <a:rPr lang="en-US" sz="6700" b="1" dirty="0" smtClean="0">
                <a:solidFill>
                  <a:schemeClr val="bg1"/>
                </a:solidFill>
                <a:effectLst>
                  <a:outerShdw blurRad="38100" dist="38100" dir="2700000" algn="tl">
                    <a:srgbClr val="000000">
                      <a:alpha val="43137"/>
                    </a:srgbClr>
                  </a:outerShdw>
                </a:effectLst>
              </a:rPr>
              <a:t>And Jesus went out thence, and withdrew into the parts of </a:t>
            </a:r>
            <a:r>
              <a:rPr lang="en-US" sz="6700" b="1" dirty="0" err="1" smtClean="0">
                <a:solidFill>
                  <a:schemeClr val="bg1"/>
                </a:solidFill>
                <a:effectLst>
                  <a:outerShdw blurRad="38100" dist="38100" dir="2700000" algn="tl">
                    <a:srgbClr val="000000">
                      <a:alpha val="43137"/>
                    </a:srgbClr>
                  </a:outerShdw>
                </a:effectLst>
              </a:rPr>
              <a:t>Tyre</a:t>
            </a:r>
            <a:r>
              <a:rPr lang="en-US" sz="6700" b="1" dirty="0" smtClean="0">
                <a:solidFill>
                  <a:schemeClr val="bg1"/>
                </a:solidFill>
                <a:effectLst>
                  <a:outerShdw blurRad="38100" dist="38100" dir="2700000" algn="tl">
                    <a:srgbClr val="000000">
                      <a:alpha val="43137"/>
                    </a:srgbClr>
                  </a:outerShdw>
                </a:effectLst>
              </a:rPr>
              <a:t> and Sidon. </a:t>
            </a:r>
          </a:p>
          <a:p>
            <a:pPr>
              <a:buNone/>
            </a:pPr>
            <a:r>
              <a:rPr lang="zh-TW" altLang="en-US" sz="67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a:t>
            </a:r>
            <a:r>
              <a:rPr lang="en-US" sz="67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15:22  </a:t>
            </a:r>
            <a:r>
              <a:rPr lang="zh-TW" altLang="en-US" sz="67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有一個迦南婦人，從那地方出來，喊著說：「</a:t>
            </a:r>
            <a:r>
              <a:rPr lang="zh-TW" altLang="en-US" sz="6700" b="1" dirty="0">
                <a:solidFill>
                  <a:schemeClr val="accent2">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主啊，大衛的子孫</a:t>
            </a:r>
            <a:r>
              <a:rPr lang="zh-TW" altLang="en-US" sz="67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，可憐我！</a:t>
            </a:r>
            <a:r>
              <a:rPr lang="zh-TW" altLang="en-US" sz="67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我女</a:t>
            </a:r>
            <a:r>
              <a:rPr lang="zh-TW" altLang="en-US" sz="67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兒被鬼附得甚苦</a:t>
            </a:r>
            <a:r>
              <a:rPr lang="zh-TW" altLang="en-US" sz="67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endParaRPr lang="en-US" altLang="zh-TW" sz="67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a:buNone/>
            </a:pPr>
            <a:r>
              <a:rPr lang="en-US" sz="6700" b="1" dirty="0" smtClean="0">
                <a:solidFill>
                  <a:schemeClr val="bg1"/>
                </a:solidFill>
                <a:effectLst>
                  <a:outerShdw blurRad="38100" dist="38100" dir="2700000" algn="tl">
                    <a:srgbClr val="000000">
                      <a:alpha val="43137"/>
                    </a:srgbClr>
                  </a:outerShdw>
                </a:effectLst>
              </a:rPr>
              <a:t>And behold, a </a:t>
            </a:r>
            <a:r>
              <a:rPr lang="en-US" sz="6700" b="1" dirty="0" err="1" smtClean="0">
                <a:solidFill>
                  <a:schemeClr val="bg1"/>
                </a:solidFill>
                <a:effectLst>
                  <a:outerShdw blurRad="38100" dist="38100" dir="2700000" algn="tl">
                    <a:srgbClr val="000000">
                      <a:alpha val="43137"/>
                    </a:srgbClr>
                  </a:outerShdw>
                </a:effectLst>
              </a:rPr>
              <a:t>Canaanitish</a:t>
            </a:r>
            <a:r>
              <a:rPr lang="en-US" sz="6700" b="1" dirty="0" smtClean="0">
                <a:solidFill>
                  <a:schemeClr val="bg1"/>
                </a:solidFill>
                <a:effectLst>
                  <a:outerShdw blurRad="38100" dist="38100" dir="2700000" algn="tl">
                    <a:srgbClr val="000000">
                      <a:alpha val="43137"/>
                    </a:srgbClr>
                  </a:outerShdw>
                </a:effectLst>
              </a:rPr>
              <a:t> woman came out from those borders, and cried, saying, Have mercy on me, O Lord, thou son of David; my daughter is grievously vexed with a demon.</a:t>
            </a:r>
          </a:p>
          <a:p>
            <a:pPr>
              <a:buNone/>
            </a:pPr>
            <a:endParaRPr lang="en-US" altLang="zh-TW"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a:buNone/>
            </a:pPr>
            <a:r>
              <a:rPr lang="zh-TW" alt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a:t>
            </a:r>
            <a:endParaRPr 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a:buNone/>
            </a:pPr>
            <a:r>
              <a:rPr lang="zh-TW" altLang="en-US" b="1" dirty="0">
                <a:latin typeface="微軟正黑體" pitchFamily="34" charset="-120"/>
                <a:ea typeface="微軟正黑體" pitchFamily="34" charset="-120"/>
              </a:rPr>
              <a:t> </a:t>
            </a:r>
            <a:r>
              <a:rPr lang="zh-TW" altLang="en-US" b="1" dirty="0" smtClean="0">
                <a:latin typeface="微軟正黑體" pitchFamily="34" charset="-120"/>
                <a:ea typeface="微軟正黑體" pitchFamily="34" charset="-120"/>
              </a:rPr>
              <a:t>    </a:t>
            </a:r>
            <a:r>
              <a:rPr lang="en-US" b="1" dirty="0" smtClean="0">
                <a:latin typeface="微軟正黑體" pitchFamily="34" charset="-120"/>
                <a:ea typeface="微軟正黑體" pitchFamily="34" charset="-120"/>
              </a:rPr>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pPr lvl="0"/>
            <a:r>
              <a:rPr lang="en-US" altLang="zh-TW" dirty="0" smtClean="0">
                <a:solidFill>
                  <a:srgbClr val="FFFF00"/>
                </a:solidFill>
              </a:rPr>
              <a:t>2.</a:t>
            </a:r>
            <a:r>
              <a:rPr lang="zh-TW" altLang="en-US" b="1" dirty="0">
                <a:solidFill>
                  <a:srgbClr val="FFFF00"/>
                </a:solidFill>
                <a:latin typeface="微軟正黑體" pitchFamily="34" charset="-120"/>
                <a:ea typeface="微軟正黑體" pitchFamily="34" charset="-120"/>
              </a:rPr>
              <a:t>迦南婦</a:t>
            </a:r>
            <a:r>
              <a:rPr lang="zh-TW" altLang="en-US" b="1" dirty="0" smtClean="0">
                <a:solidFill>
                  <a:srgbClr val="FFFF00"/>
                </a:solidFill>
                <a:latin typeface="微軟正黑體" pitchFamily="34" charset="-120"/>
                <a:ea typeface="微軟正黑體" pitchFamily="34" charset="-120"/>
              </a:rPr>
              <a:t>人</a:t>
            </a:r>
            <a:r>
              <a:rPr lang="zh-TW" altLang="en-US" b="1" dirty="0" smtClean="0">
                <a:solidFill>
                  <a:schemeClr val="bg1"/>
                </a:solidFill>
                <a:latin typeface="微軟正黑體" pitchFamily="34" charset="-120"/>
                <a:ea typeface="微軟正黑體" pitchFamily="34" charset="-120"/>
              </a:rPr>
              <a:t> </a:t>
            </a:r>
            <a:r>
              <a:rPr lang="en-US" altLang="zh-TW" sz="2700" b="1" dirty="0" smtClean="0">
                <a:solidFill>
                  <a:schemeClr val="bg1"/>
                </a:solidFill>
                <a:latin typeface="微軟正黑體" pitchFamily="34" charset="-120"/>
                <a:ea typeface="微軟正黑體" pitchFamily="34" charset="-120"/>
              </a:rPr>
              <a:t>(</a:t>
            </a:r>
            <a:r>
              <a:rPr lang="zh-TW" altLang="en-US" sz="2700" b="1" dirty="0" smtClean="0">
                <a:solidFill>
                  <a:schemeClr val="bg1"/>
                </a:solidFill>
                <a:latin typeface="微軟正黑體" pitchFamily="34" charset="-120"/>
                <a:ea typeface="微軟正黑體" pitchFamily="34" charset="-120"/>
              </a:rPr>
              <a:t>可</a:t>
            </a:r>
            <a:r>
              <a:rPr lang="en-US" altLang="zh-TW" sz="2700" b="1" dirty="0" smtClean="0">
                <a:solidFill>
                  <a:schemeClr val="bg1"/>
                </a:solidFill>
                <a:latin typeface="微軟正黑體" pitchFamily="34" charset="-120"/>
                <a:ea typeface="微軟正黑體" pitchFamily="34" charset="-120"/>
              </a:rPr>
              <a:t>7:24-31)</a:t>
            </a:r>
            <a:br>
              <a:rPr lang="en-US" altLang="zh-TW" sz="2700" b="1" dirty="0" smtClean="0">
                <a:solidFill>
                  <a:schemeClr val="bg1"/>
                </a:solidFill>
                <a:latin typeface="微軟正黑體" pitchFamily="34" charset="-120"/>
                <a:ea typeface="微軟正黑體" pitchFamily="34" charset="-120"/>
              </a:rPr>
            </a:br>
            <a:r>
              <a:rPr lang="en-US" altLang="zh-TW" sz="4000" b="1" dirty="0" smtClean="0">
                <a:solidFill>
                  <a:schemeClr val="bg1"/>
                </a:solidFill>
                <a:latin typeface="微軟正黑體" pitchFamily="34" charset="-120"/>
                <a:ea typeface="微軟正黑體" pitchFamily="34" charset="-120"/>
              </a:rPr>
              <a:t>Canaanite Woman</a:t>
            </a:r>
            <a:r>
              <a:rPr lang="en-US" dirty="0">
                <a:solidFill>
                  <a:schemeClr val="bg1"/>
                </a:solidFill>
                <a:latin typeface="微軟正黑體" pitchFamily="34" charset="-120"/>
                <a:ea typeface="微軟正黑體" pitchFamily="34" charset="-120"/>
              </a:rPr>
              <a:t/>
            </a:r>
            <a:br>
              <a:rPr lang="en-US" dirty="0">
                <a:solidFill>
                  <a:schemeClr val="bg1"/>
                </a:solidFill>
                <a:latin typeface="微軟正黑體" pitchFamily="34" charset="-120"/>
                <a:ea typeface="微軟正黑體" pitchFamily="34" charset="-120"/>
              </a:rPr>
            </a:br>
            <a:endParaRPr lang="en-US" dirty="0">
              <a:solidFill>
                <a:schemeClr val="bg1"/>
              </a:solidFill>
              <a:latin typeface="微軟正黑體" pitchFamily="34" charset="-120"/>
              <a:ea typeface="微軟正黑體" pitchFamily="34" charset="-120"/>
            </a:endParaRPr>
          </a:p>
        </p:txBody>
      </p:sp>
      <p:sp>
        <p:nvSpPr>
          <p:cNvPr id="3" name="Content Placeholder 2"/>
          <p:cNvSpPr>
            <a:spLocks noGrp="1"/>
          </p:cNvSpPr>
          <p:nvPr>
            <p:ph idx="1"/>
          </p:nvPr>
        </p:nvSpPr>
        <p:spPr>
          <a:xfrm>
            <a:off x="152400" y="1676400"/>
            <a:ext cx="8763000" cy="5181600"/>
          </a:xfrm>
        </p:spPr>
        <p:txBody>
          <a:bodyPr>
            <a:normAutofit/>
          </a:bodyPr>
          <a:lstStyle/>
          <a:p>
            <a:pPr>
              <a:buNone/>
            </a:pPr>
            <a:r>
              <a:rPr 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15:23  </a:t>
            </a:r>
            <a:r>
              <a:rPr lang="zh-TW" alt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耶穌卻</a:t>
            </a:r>
            <a:r>
              <a:rPr lang="zh-TW" altLang="en-US" b="1" dirty="0">
                <a:solidFill>
                  <a:schemeClr val="accent2">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一言不答</a:t>
            </a:r>
            <a:r>
              <a:rPr lang="zh-TW" alt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。門徒進前來，求他說：「這婦人在我們後頭喊叫，請打發</a:t>
            </a:r>
            <a:r>
              <a:rPr lang="zh-TW" alt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他走</a:t>
            </a:r>
            <a:r>
              <a:rPr lang="zh-TW" alt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吧</a:t>
            </a:r>
            <a:r>
              <a:rPr lang="zh-TW" alt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endParaRPr lang="en-US" altLang="zh-TW"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a:buNone/>
            </a:pPr>
            <a:r>
              <a:rPr lang="en-US" b="1" dirty="0" smtClean="0">
                <a:solidFill>
                  <a:schemeClr val="bg1"/>
                </a:solidFill>
                <a:effectLst>
                  <a:outerShdw blurRad="38100" dist="38100" dir="2700000" algn="tl">
                    <a:srgbClr val="000000">
                      <a:alpha val="43137"/>
                    </a:srgbClr>
                  </a:outerShdw>
                </a:effectLst>
              </a:rPr>
              <a:t>But he answered her not a word. And his disciples came and besought him, saying, Send her away; for she </a:t>
            </a:r>
            <a:r>
              <a:rPr lang="en-US" b="1" dirty="0" err="1" smtClean="0">
                <a:solidFill>
                  <a:schemeClr val="bg1"/>
                </a:solidFill>
                <a:effectLst>
                  <a:outerShdw blurRad="38100" dist="38100" dir="2700000" algn="tl">
                    <a:srgbClr val="000000">
                      <a:alpha val="43137"/>
                    </a:srgbClr>
                  </a:outerShdw>
                </a:effectLst>
              </a:rPr>
              <a:t>crieth</a:t>
            </a:r>
            <a:r>
              <a:rPr lang="en-US" b="1" dirty="0" smtClean="0">
                <a:solidFill>
                  <a:schemeClr val="bg1"/>
                </a:solidFill>
                <a:effectLst>
                  <a:outerShdw blurRad="38100" dist="38100" dir="2700000" algn="tl">
                    <a:srgbClr val="000000">
                      <a:alpha val="43137"/>
                    </a:srgbClr>
                  </a:outerShdw>
                </a:effectLst>
              </a:rPr>
              <a:t> after us. </a:t>
            </a:r>
            <a:r>
              <a:rPr lang="zh-TW" alt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a:t>
            </a:r>
            <a:endParaRPr 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a:buNone/>
            </a:pPr>
            <a:r>
              <a:rPr lang="zh-TW" alt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a:t>
            </a:r>
            <a:r>
              <a:rPr lang="zh-TW" alt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a:t>
            </a:r>
            <a:r>
              <a:rPr lang="en-US" altLang="zh-TW"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15:24</a:t>
            </a:r>
            <a:r>
              <a:rPr lang="zh-TW" alt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耶</a:t>
            </a:r>
            <a:r>
              <a:rPr lang="zh-TW" alt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穌說：「我奉差遣不過是</a:t>
            </a:r>
            <a:r>
              <a:rPr lang="zh-TW" altLang="en-US" b="1" dirty="0">
                <a:solidFill>
                  <a:schemeClr val="accent2">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到以色列家</a:t>
            </a:r>
            <a:r>
              <a:rPr lang="zh-TW" alt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迷失的羊那裡去。」 </a:t>
            </a:r>
            <a:endParaRPr lang="en-US" altLang="zh-TW"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a:buNone/>
            </a:pPr>
            <a:r>
              <a:rPr lang="en-US" b="1" dirty="0" smtClean="0">
                <a:solidFill>
                  <a:schemeClr val="bg1"/>
                </a:solidFill>
                <a:effectLst>
                  <a:outerShdw blurRad="38100" dist="38100" dir="2700000" algn="tl">
                    <a:srgbClr val="000000">
                      <a:alpha val="43137"/>
                    </a:srgbClr>
                  </a:outerShdw>
                </a:effectLst>
              </a:rPr>
              <a:t>But he answered and said, I was not sent but unto the lost sheep of the house of Israel. </a:t>
            </a:r>
          </a:p>
          <a:p>
            <a:pPr>
              <a:buNone/>
            </a:pPr>
            <a:endParaRPr lang="en-US" altLang="zh-TW" b="1" dirty="0" smtClean="0">
              <a:solidFill>
                <a:srgbClr val="FFFF00"/>
              </a:solidFill>
              <a:latin typeface="微軟正黑體" pitchFamily="34" charset="-120"/>
              <a:ea typeface="微軟正黑體" pitchFamily="34" charset="-120"/>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pPr lvl="0" algn="l"/>
            <a:r>
              <a:rPr lang="en-US" altLang="zh-TW" dirty="0" smtClean="0">
                <a:solidFill>
                  <a:srgbClr val="FFFF00"/>
                </a:solidFill>
                <a:effectLst>
                  <a:outerShdw blurRad="38100" dist="38100" dir="2700000" algn="tl">
                    <a:srgbClr val="000000">
                      <a:alpha val="43137"/>
                    </a:srgbClr>
                  </a:outerShdw>
                </a:effectLst>
              </a:rPr>
              <a:t>2.</a:t>
            </a:r>
            <a:r>
              <a:rPr lang="zh-TW" alt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迦南婦</a:t>
            </a:r>
            <a:r>
              <a:rPr lang="zh-TW" alt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人</a:t>
            </a:r>
            <a:r>
              <a:rPr lang="zh-TW" altLang="en-US"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 </a:t>
            </a:r>
            <a:r>
              <a:rPr lang="en-US" altLang="zh-TW" sz="27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27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可</a:t>
            </a:r>
            <a:r>
              <a:rPr lang="en-US" altLang="zh-TW" sz="27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7:24-31) </a:t>
            </a:r>
            <a:r>
              <a:rPr lang="en-US" altLang="zh-TW" sz="36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Canaanite Woman</a:t>
            </a:r>
            <a:r>
              <a:rPr lang="en-US" sz="5300" b="1" dirty="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
            </a:r>
            <a:br>
              <a:rPr lang="en-US" sz="5300" b="1" dirty="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br>
            <a:endParaRPr lang="en-US" b="1" dirty="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3" name="Content Placeholder 2"/>
          <p:cNvSpPr>
            <a:spLocks noGrp="1"/>
          </p:cNvSpPr>
          <p:nvPr>
            <p:ph idx="1"/>
          </p:nvPr>
        </p:nvSpPr>
        <p:spPr>
          <a:xfrm>
            <a:off x="152400" y="1295400"/>
            <a:ext cx="8763000" cy="5562600"/>
          </a:xfrm>
        </p:spPr>
        <p:txBody>
          <a:bodyPr>
            <a:normAutofit lnSpcReduction="10000"/>
          </a:bodyPr>
          <a:lstStyle/>
          <a:p>
            <a:pPr>
              <a:buNone/>
            </a:pPr>
            <a:r>
              <a:rPr 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15:25  </a:t>
            </a:r>
            <a:r>
              <a:rPr lang="zh-TW" alt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那婦人來拜他，說：「</a:t>
            </a:r>
            <a:r>
              <a:rPr lang="zh-TW" altLang="en-US" b="1" dirty="0">
                <a:solidFill>
                  <a:schemeClr val="accent2">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主啊，幫助我</a:t>
            </a:r>
            <a:r>
              <a:rPr lang="zh-TW" altLang="en-US" b="1" dirty="0" smtClean="0">
                <a:solidFill>
                  <a:schemeClr val="accent2">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endParaRPr lang="en-US" altLang="zh-TW"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a:buNone/>
            </a:pPr>
            <a:r>
              <a:rPr lang="en-US" dirty="0" smtClean="0"/>
              <a:t> </a:t>
            </a:r>
            <a:r>
              <a:rPr lang="en-US" b="1" dirty="0" smtClean="0">
                <a:solidFill>
                  <a:schemeClr val="bg1"/>
                </a:solidFill>
                <a:effectLst>
                  <a:outerShdw blurRad="38100" dist="38100" dir="2700000" algn="tl">
                    <a:srgbClr val="000000">
                      <a:alpha val="43137"/>
                    </a:srgbClr>
                  </a:outerShdw>
                </a:effectLst>
              </a:rPr>
              <a:t>But she came and worshipped him, saying, Lord, help me.</a:t>
            </a:r>
          </a:p>
          <a:p>
            <a:pPr>
              <a:buNone/>
            </a:pPr>
            <a:r>
              <a:rPr lang="zh-TW" alt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a:t>
            </a:r>
            <a:r>
              <a:rPr 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a:t>
            </a:r>
            <a:r>
              <a:rPr 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15:26  </a:t>
            </a:r>
            <a:r>
              <a:rPr lang="zh-TW" alt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他回答說：「</a:t>
            </a:r>
            <a:r>
              <a:rPr lang="zh-TW" altLang="en-US" b="1" dirty="0">
                <a:solidFill>
                  <a:schemeClr val="accent2">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不好拿兒女的餅丟給狗吃。」 </a:t>
            </a:r>
            <a:endParaRPr lang="en-US" altLang="zh-TW" b="1" dirty="0" smtClean="0">
              <a:solidFill>
                <a:schemeClr val="accent2">
                  <a:lumMod val="75000"/>
                </a:schemeClr>
              </a:solidFill>
              <a:effectLst>
                <a:outerShdw blurRad="38100" dist="38100" dir="2700000" algn="tl">
                  <a:srgbClr val="000000">
                    <a:alpha val="43137"/>
                  </a:srgbClr>
                </a:outerShdw>
              </a:effectLst>
              <a:latin typeface="微軟正黑體" pitchFamily="34" charset="-120"/>
              <a:ea typeface="微軟正黑體" pitchFamily="34" charset="-120"/>
            </a:endParaRPr>
          </a:p>
          <a:p>
            <a:pPr>
              <a:buNone/>
            </a:pPr>
            <a:r>
              <a:rPr lang="en-US" b="1" dirty="0" smtClean="0">
                <a:solidFill>
                  <a:schemeClr val="bg1"/>
                </a:solidFill>
                <a:effectLst>
                  <a:outerShdw blurRad="38100" dist="38100" dir="2700000" algn="tl">
                    <a:srgbClr val="000000">
                      <a:alpha val="43137"/>
                    </a:srgbClr>
                  </a:outerShdw>
                </a:effectLst>
              </a:rPr>
              <a:t>And he answered and said, It is not meet to take the children's bread and cast it to the dogs. </a:t>
            </a:r>
            <a:endParaRPr 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a:buNone/>
            </a:pPr>
            <a:r>
              <a:rPr lang="zh-TW" alt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a:t>
            </a:r>
            <a:r>
              <a:rPr lang="zh-TW" alt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a:t>
            </a:r>
            <a:r>
              <a:rPr 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a:t>
            </a:r>
            <a:r>
              <a:rPr 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15:27  </a:t>
            </a:r>
            <a:r>
              <a:rPr lang="zh-TW" alt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婦人說：「</a:t>
            </a:r>
            <a:r>
              <a:rPr lang="zh-TW" altLang="en-US" b="1" dirty="0">
                <a:solidFill>
                  <a:schemeClr val="accent2">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主啊，不錯</a:t>
            </a:r>
            <a:r>
              <a:rPr lang="zh-TW" alt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；但是狗也吃他主人桌子上掉下來的碎渣兒。」 </a:t>
            </a:r>
            <a:endParaRPr 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a:buNone/>
            </a:pPr>
            <a:r>
              <a:rPr lang="en-US" b="1" dirty="0" smtClean="0">
                <a:solidFill>
                  <a:schemeClr val="bg1"/>
                </a:solidFill>
                <a:effectLst>
                  <a:outerShdw blurRad="38100" dist="38100" dir="2700000" algn="tl">
                    <a:srgbClr val="000000">
                      <a:alpha val="43137"/>
                    </a:srgbClr>
                  </a:outerShdw>
                </a:effectLst>
              </a:rPr>
              <a:t>But she said, Yea, Lord: for even the dogs eat of the crumbs which fall from their masters' table. </a:t>
            </a:r>
          </a:p>
          <a:p>
            <a:pPr>
              <a:buNone/>
            </a:pP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l"/>
            <a:r>
              <a:rPr lang="en-US" altLang="zh-TW" dirty="0" smtClean="0">
                <a:solidFill>
                  <a:schemeClr val="bg1"/>
                </a:solidFill>
              </a:rPr>
              <a:t>2.</a:t>
            </a:r>
            <a:r>
              <a:rPr lang="zh-TW" alt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迦南婦</a:t>
            </a:r>
            <a:r>
              <a:rPr lang="zh-TW" alt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人 </a:t>
            </a:r>
            <a:r>
              <a:rPr lang="en-US" altLang="zh-TW" sz="2700" b="1" dirty="0" smtClean="0">
                <a:solidFill>
                  <a:schemeClr val="bg1"/>
                </a:solidFill>
                <a:latin typeface="微軟正黑體" pitchFamily="34" charset="-120"/>
                <a:ea typeface="微軟正黑體" pitchFamily="34" charset="-120"/>
              </a:rPr>
              <a:t>(</a:t>
            </a:r>
            <a:r>
              <a:rPr lang="zh-TW" altLang="en-US" sz="2700" b="1" dirty="0" smtClean="0">
                <a:solidFill>
                  <a:schemeClr val="bg1"/>
                </a:solidFill>
                <a:latin typeface="微軟正黑體" pitchFamily="34" charset="-120"/>
                <a:ea typeface="微軟正黑體" pitchFamily="34" charset="-120"/>
              </a:rPr>
              <a:t>可</a:t>
            </a:r>
            <a:r>
              <a:rPr lang="en-US" altLang="zh-TW" sz="2700" b="1" dirty="0" smtClean="0">
                <a:solidFill>
                  <a:schemeClr val="bg1"/>
                </a:solidFill>
                <a:latin typeface="微軟正黑體" pitchFamily="34" charset="-120"/>
                <a:ea typeface="微軟正黑體" pitchFamily="34" charset="-120"/>
              </a:rPr>
              <a:t>7:24-31) </a:t>
            </a:r>
            <a:r>
              <a:rPr lang="en-US" altLang="zh-TW" sz="36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Canaanite Woman</a:t>
            </a:r>
            <a:r>
              <a:rPr lang="en-US" dirty="0">
                <a:solidFill>
                  <a:schemeClr val="bg1"/>
                </a:solidFill>
                <a:latin typeface="微軟正黑體" pitchFamily="34" charset="-120"/>
                <a:ea typeface="微軟正黑體" pitchFamily="34" charset="-120"/>
              </a:rPr>
              <a:t/>
            </a:r>
            <a:br>
              <a:rPr lang="en-US" dirty="0">
                <a:solidFill>
                  <a:schemeClr val="bg1"/>
                </a:solidFill>
                <a:latin typeface="微軟正黑體" pitchFamily="34" charset="-120"/>
                <a:ea typeface="微軟正黑體" pitchFamily="34" charset="-120"/>
              </a:rPr>
            </a:br>
            <a:endParaRPr lang="en-US" dirty="0">
              <a:solidFill>
                <a:schemeClr val="bg1"/>
              </a:solidFill>
              <a:latin typeface="微軟正黑體" pitchFamily="34" charset="-120"/>
              <a:ea typeface="微軟正黑體" pitchFamily="34" charset="-120"/>
            </a:endParaRPr>
          </a:p>
        </p:txBody>
      </p:sp>
      <p:sp>
        <p:nvSpPr>
          <p:cNvPr id="3" name="Content Placeholder 2"/>
          <p:cNvSpPr>
            <a:spLocks noGrp="1"/>
          </p:cNvSpPr>
          <p:nvPr>
            <p:ph idx="1"/>
          </p:nvPr>
        </p:nvSpPr>
        <p:spPr>
          <a:xfrm>
            <a:off x="152400" y="1143000"/>
            <a:ext cx="8763000" cy="5715000"/>
          </a:xfrm>
        </p:spPr>
        <p:txBody>
          <a:bodyPr>
            <a:normAutofit lnSpcReduction="10000"/>
          </a:bodyPr>
          <a:lstStyle/>
          <a:p>
            <a:pPr>
              <a:buNone/>
            </a:pPr>
            <a:r>
              <a:rPr 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15:28  </a:t>
            </a:r>
            <a:r>
              <a:rPr lang="zh-TW" alt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耶穌說：「</a:t>
            </a:r>
            <a:r>
              <a:rPr lang="zh-TW" altLang="en-US" b="1" dirty="0">
                <a:solidFill>
                  <a:schemeClr val="accent2">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婦人，你的信心是大的</a:t>
            </a:r>
            <a:r>
              <a:rPr lang="zh-TW" alt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！照你所要的，給你成全了吧。」從那時</a:t>
            </a:r>
            <a:r>
              <a:rPr lang="zh-TW" alt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候他</a:t>
            </a:r>
            <a:r>
              <a:rPr lang="zh-TW" alt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女兒就好了。 </a:t>
            </a:r>
            <a:endParaRPr lang="en-US" altLang="zh-TW"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a:buNone/>
            </a:pPr>
            <a:r>
              <a:rPr lang="en-US" b="1" dirty="0" smtClean="0">
                <a:solidFill>
                  <a:schemeClr val="bg1"/>
                </a:solidFill>
                <a:effectLst>
                  <a:outerShdw blurRad="38100" dist="38100" dir="2700000" algn="tl">
                    <a:srgbClr val="000000">
                      <a:alpha val="43137"/>
                    </a:srgbClr>
                  </a:outerShdw>
                </a:effectLst>
              </a:rPr>
              <a:t>Then Jesus answered and said unto her, O woman, great is thy faith: be it done unto thee even as thou wilt. And her daughter was healed from that hour. </a:t>
            </a:r>
            <a:endParaRPr 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a:buNone/>
            </a:pPr>
            <a:r>
              <a:rPr lang="zh-TW" alt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a:t>
            </a:r>
            <a:r>
              <a:rPr lang="zh-TW" alt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a:t>
            </a:r>
            <a:r>
              <a:rPr 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15:29  </a:t>
            </a:r>
            <a:r>
              <a:rPr lang="zh-TW" alt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耶穌離開那地方，來到靠近加利利的海邊，就上山坐下。 </a:t>
            </a:r>
            <a:endParaRPr lang="en-US" altLang="zh-TW"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a:buNone/>
            </a:pPr>
            <a:r>
              <a:rPr lang="en-US" b="1" dirty="0" smtClean="0">
                <a:solidFill>
                  <a:schemeClr val="bg1"/>
                </a:solidFill>
                <a:effectLst>
                  <a:outerShdw blurRad="38100" dist="38100" dir="2700000" algn="tl">
                    <a:srgbClr val="000000">
                      <a:alpha val="43137"/>
                    </a:srgbClr>
                  </a:outerShdw>
                </a:effectLst>
              </a:rPr>
              <a:t>And Jesus departed thence, and came nigh unto the sea of Galilee; and he went up into the mountain, and sat there. </a:t>
            </a:r>
          </a:p>
          <a:p>
            <a:pPr>
              <a:buNone/>
            </a:pPr>
            <a:endParaRPr 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5821363"/>
          </a:xfrm>
        </p:spPr>
        <p:txBody>
          <a:bodyPr>
            <a:noAutofit/>
          </a:bodyPr>
          <a:lstStyle/>
          <a:p>
            <a:pPr algn="ctr">
              <a:buNone/>
            </a:pPr>
            <a:r>
              <a:rPr lang="zh-TW" altLang="en-US" sz="3800" b="1" dirty="0" smtClean="0">
                <a:solidFill>
                  <a:srgbClr val="FFFF00"/>
                </a:solidFill>
                <a:latin typeface="微軟正黑體" pitchFamily="34" charset="-120"/>
                <a:ea typeface="微軟正黑體" pitchFamily="34" charset="-120"/>
              </a:rPr>
              <a:t>西頓的背景</a:t>
            </a:r>
            <a:endParaRPr lang="en-US" sz="3800" b="1" dirty="0" smtClean="0">
              <a:solidFill>
                <a:srgbClr val="FFFF00"/>
              </a:solidFill>
              <a:latin typeface="微軟正黑體" pitchFamily="34" charset="-120"/>
              <a:ea typeface="微軟正黑體" pitchFamily="34" charset="-120"/>
            </a:endParaRPr>
          </a:p>
          <a:p>
            <a:pPr>
              <a:buNone/>
            </a:pPr>
            <a:r>
              <a:rPr lang="en-US" sz="3800" dirty="0" smtClean="0">
                <a:solidFill>
                  <a:schemeClr val="bg1"/>
                </a:solidFill>
              </a:rPr>
              <a:t>Biblical Sidon is perhaps most infamously known as the birthplace of the </a:t>
            </a:r>
            <a:r>
              <a:rPr lang="en-US" sz="3800" dirty="0" err="1" smtClean="0">
                <a:solidFill>
                  <a:schemeClr val="bg1"/>
                </a:solidFill>
              </a:rPr>
              <a:t>Phoenican</a:t>
            </a:r>
            <a:r>
              <a:rPr lang="en-US" sz="3800" dirty="0" smtClean="0">
                <a:solidFill>
                  <a:schemeClr val="bg1"/>
                </a:solidFill>
              </a:rPr>
              <a:t> princess Jezebel</a:t>
            </a:r>
            <a:r>
              <a:rPr lang="en-US" sz="3800" dirty="0" smtClean="0">
                <a:solidFill>
                  <a:srgbClr val="FFFF00"/>
                </a:solidFill>
              </a:rPr>
              <a:t> </a:t>
            </a:r>
            <a:r>
              <a:rPr lang="en-US" sz="3800" dirty="0" smtClean="0">
                <a:solidFill>
                  <a:schemeClr val="bg1"/>
                </a:solidFill>
              </a:rPr>
              <a:t>(1 Kings 16:31), who became queen of the Israelites during King Ahab’s reign in the ninth century B.C.E. (the Iron Age). In the Bible, Jezebel is notorious for persecuting the worship of Yahweh and for demanding that the Israelites worship Baal.</a:t>
            </a:r>
            <a:endParaRPr lang="en-US" sz="3800" dirty="0">
              <a:solidFill>
                <a:schemeClr val="bg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098" name="Picture 2" descr="C:\Users\jp\Documents\Annie's Sermon Notes\耶穌找羊\pic.jpg"/>
          <p:cNvPicPr>
            <a:picLocks noGrp="1" noChangeAspect="1" noChangeArrowheads="1"/>
          </p:cNvPicPr>
          <p:nvPr>
            <p:ph idx="1"/>
          </p:nvPr>
        </p:nvPicPr>
        <p:blipFill>
          <a:blip r:embed="rId2" cstate="print"/>
          <a:srcRect/>
          <a:stretch>
            <a:fillRect/>
          </a:stretch>
        </p:blipFill>
        <p:spPr bwMode="auto">
          <a:xfrm>
            <a:off x="1066800" y="0"/>
            <a:ext cx="6934200" cy="4507230"/>
          </a:xfrm>
          <a:prstGeom prst="rect">
            <a:avLst/>
          </a:prstGeom>
          <a:noFill/>
        </p:spPr>
      </p:pic>
      <p:sp>
        <p:nvSpPr>
          <p:cNvPr id="5" name="TextBox 4"/>
          <p:cNvSpPr txBox="1"/>
          <p:nvPr/>
        </p:nvSpPr>
        <p:spPr>
          <a:xfrm>
            <a:off x="0" y="4495800"/>
            <a:ext cx="9144000" cy="2308324"/>
          </a:xfrm>
          <a:prstGeom prst="rect">
            <a:avLst/>
          </a:prstGeom>
          <a:noFill/>
        </p:spPr>
        <p:txBody>
          <a:bodyPr wrap="square" rtlCol="0">
            <a:spAutoFit/>
          </a:bodyPr>
          <a:lstStyle/>
          <a:p>
            <a:r>
              <a:rPr lang="en-US" sz="2400" b="1" dirty="0" smtClean="0">
                <a:solidFill>
                  <a:schemeClr val="bg1"/>
                </a:solidFill>
              </a:rPr>
              <a:t>Sidon’s Storm God. Dated to c. 1750 B.C.E. (the Middle Bronze Age), this impressed handle depicts a ship and a leonine dragon, which is the symbol of the Mesopotamian storm god </a:t>
            </a:r>
            <a:r>
              <a:rPr lang="en-US" sz="2400" b="1" dirty="0" err="1" smtClean="0">
                <a:solidFill>
                  <a:schemeClr val="bg1"/>
                </a:solidFill>
              </a:rPr>
              <a:t>Adad</a:t>
            </a:r>
            <a:r>
              <a:rPr lang="en-US" sz="2400" b="1" dirty="0" smtClean="0">
                <a:solidFill>
                  <a:schemeClr val="bg1"/>
                </a:solidFill>
              </a:rPr>
              <a:t>. </a:t>
            </a:r>
            <a:r>
              <a:rPr lang="en-US" sz="2400" b="1" dirty="0" err="1" smtClean="0">
                <a:solidFill>
                  <a:schemeClr val="bg1"/>
                </a:solidFill>
              </a:rPr>
              <a:t>Adad</a:t>
            </a:r>
            <a:r>
              <a:rPr lang="en-US" sz="2400" b="1" dirty="0" smtClean="0">
                <a:solidFill>
                  <a:schemeClr val="bg1"/>
                </a:solidFill>
              </a:rPr>
              <a:t> roughly equates with the later Phoenician storm god Baal, the worship of whom is championed by the nefarious queen Jezebel in the Bible. </a:t>
            </a:r>
            <a:r>
              <a:rPr lang="en-US" sz="2400" b="1" i="1" dirty="0" smtClean="0">
                <a:solidFill>
                  <a:schemeClr val="bg1"/>
                </a:solidFill>
              </a:rPr>
              <a:t>Photo: Courtesy of Claude </a:t>
            </a:r>
            <a:r>
              <a:rPr lang="en-US" sz="2400" b="1" i="1" dirty="0" err="1" smtClean="0">
                <a:solidFill>
                  <a:schemeClr val="bg1"/>
                </a:solidFill>
              </a:rPr>
              <a:t>Doumet-Serhal</a:t>
            </a:r>
            <a:r>
              <a:rPr lang="en-US" sz="2400" b="1" i="1" dirty="0" smtClean="0">
                <a:solidFill>
                  <a:schemeClr val="bg1"/>
                </a:solidFill>
              </a:rPr>
              <a:t>.</a:t>
            </a:r>
            <a:r>
              <a:rPr lang="en-US" sz="2400" b="1" dirty="0" smtClean="0">
                <a:solidFill>
                  <a:schemeClr val="bg1"/>
                </a:solidFill>
              </a:rPr>
              <a:t> </a:t>
            </a:r>
            <a:endParaRPr lang="en-US" sz="2400" b="1"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jp\Documents\Annie's Sermon Notes\耶穌找羊\sheep.jpg"/>
          <p:cNvPicPr>
            <a:picLocks noChangeAspect="1" noChangeArrowheads="1"/>
          </p:cNvPicPr>
          <p:nvPr/>
        </p:nvPicPr>
        <p:blipFill>
          <a:blip r:embed="rId2" cstate="print"/>
          <a:srcRect/>
          <a:stretch>
            <a:fillRect/>
          </a:stretch>
        </p:blipFill>
        <p:spPr bwMode="auto">
          <a:xfrm>
            <a:off x="7696200" y="0"/>
            <a:ext cx="1447800" cy="1752973"/>
          </a:xfrm>
          <a:prstGeom prst="rect">
            <a:avLst/>
          </a:prstGeom>
          <a:noFill/>
        </p:spPr>
      </p:pic>
      <p:sp>
        <p:nvSpPr>
          <p:cNvPr id="2" name="Title 1"/>
          <p:cNvSpPr>
            <a:spLocks noGrp="1"/>
          </p:cNvSpPr>
          <p:nvPr>
            <p:ph type="title"/>
          </p:nvPr>
        </p:nvSpPr>
        <p:spPr>
          <a:xfrm>
            <a:off x="457200" y="457200"/>
            <a:ext cx="8229600" cy="960438"/>
          </a:xfrm>
        </p:spPr>
        <p:txBody>
          <a:bodyPr>
            <a:normAutofit fontScale="90000"/>
          </a:bodyPr>
          <a:lstStyle/>
          <a:p>
            <a:r>
              <a:rPr lang="zh-TW" altLang="en-US" b="1" dirty="0" smtClean="0">
                <a:solidFill>
                  <a:schemeClr val="bg1"/>
                </a:solidFill>
                <a:latin typeface="微軟正黑體" pitchFamily="34" charset="-120"/>
                <a:ea typeface="微軟正黑體" pitchFamily="34" charset="-120"/>
              </a:rPr>
              <a:t>約翰福音 </a:t>
            </a:r>
            <a:r>
              <a:rPr lang="en-US" altLang="zh-TW" b="1" dirty="0" smtClean="0">
                <a:solidFill>
                  <a:schemeClr val="bg1"/>
                </a:solidFill>
                <a:latin typeface="微軟正黑體" pitchFamily="34" charset="-120"/>
                <a:ea typeface="微軟正黑體" pitchFamily="34" charset="-120"/>
              </a:rPr>
              <a:t>John </a:t>
            </a:r>
            <a:r>
              <a:rPr lang="en-US" b="1" dirty="0" smtClean="0">
                <a:solidFill>
                  <a:schemeClr val="bg1"/>
                </a:solidFill>
                <a:latin typeface="微軟正黑體" pitchFamily="34" charset="-120"/>
                <a:ea typeface="微軟正黑體" pitchFamily="34" charset="-120"/>
              </a:rPr>
              <a:t>10:16</a:t>
            </a:r>
            <a:br>
              <a:rPr lang="en-US" b="1" dirty="0" smtClean="0">
                <a:solidFill>
                  <a:schemeClr val="bg1"/>
                </a:solidFill>
                <a:latin typeface="微軟正黑體" pitchFamily="34" charset="-120"/>
                <a:ea typeface="微軟正黑體" pitchFamily="34" charset="-120"/>
              </a:rPr>
            </a:br>
            <a:endParaRPr lang="en-US" b="1" dirty="0">
              <a:solidFill>
                <a:schemeClr val="bg1"/>
              </a:solidFill>
              <a:latin typeface="微軟正黑體" pitchFamily="34" charset="-120"/>
              <a:ea typeface="微軟正黑體" pitchFamily="34" charset="-120"/>
            </a:endParaRPr>
          </a:p>
        </p:txBody>
      </p:sp>
      <p:sp>
        <p:nvSpPr>
          <p:cNvPr id="3" name="Content Placeholder 2"/>
          <p:cNvSpPr>
            <a:spLocks noGrp="1"/>
          </p:cNvSpPr>
          <p:nvPr>
            <p:ph idx="1"/>
          </p:nvPr>
        </p:nvSpPr>
        <p:spPr>
          <a:xfrm>
            <a:off x="457200" y="1143000"/>
            <a:ext cx="8229600" cy="4983163"/>
          </a:xfrm>
        </p:spPr>
        <p:txBody>
          <a:bodyPr>
            <a:normAutofit lnSpcReduction="10000"/>
          </a:bodyPr>
          <a:lstStyle/>
          <a:p>
            <a:pPr>
              <a:buNone/>
            </a:pPr>
            <a:r>
              <a:rPr lang="zh-TW" altLang="en-US" sz="3600" b="1" dirty="0" smtClean="0">
                <a:effectLst>
                  <a:outerShdw blurRad="38100" dist="38100" dir="2700000" algn="tl">
                    <a:srgbClr val="000000">
                      <a:alpha val="43137"/>
                    </a:srgbClr>
                  </a:outerShdw>
                </a:effectLst>
                <a:latin typeface="微軟正黑體" pitchFamily="34" charset="-120"/>
                <a:ea typeface="微軟正黑體" pitchFamily="34" charset="-120"/>
              </a:rPr>
              <a:t>約</a:t>
            </a:r>
            <a:r>
              <a:rPr lang="en-US" altLang="zh-TW" sz="3600" b="1" dirty="0" smtClean="0">
                <a:effectLst>
                  <a:outerShdw blurRad="38100" dist="38100" dir="2700000" algn="tl">
                    <a:srgbClr val="000000">
                      <a:alpha val="43137"/>
                    </a:srgbClr>
                  </a:outerShdw>
                </a:effectLst>
                <a:latin typeface="微軟正黑體" pitchFamily="34" charset="-120"/>
                <a:ea typeface="微軟正黑體" pitchFamily="34" charset="-120"/>
              </a:rPr>
              <a:t> 10:16 </a:t>
            </a:r>
          </a:p>
          <a:p>
            <a:pPr>
              <a:buNone/>
            </a:pPr>
            <a:r>
              <a:rPr lang="en-US" altLang="zh-TW" sz="36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   </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我</a:t>
            </a:r>
            <a:r>
              <a:rPr lang="zh-TW" alt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另外有羊，不是這圈裡的；我</a:t>
            </a:r>
            <a:r>
              <a:rPr lang="zh-TW" altLang="en-US" sz="3600" b="1" dirty="0">
                <a:solidFill>
                  <a:srgbClr val="FFFFFF"/>
                </a:solidFill>
                <a:effectLst>
                  <a:outerShdw blurRad="38100" dist="38100" dir="2700000" algn="tl">
                    <a:srgbClr val="000000">
                      <a:alpha val="43137"/>
                    </a:srgbClr>
                  </a:outerShdw>
                </a:effectLst>
                <a:latin typeface="微軟正黑體" pitchFamily="34" charset="-120"/>
                <a:ea typeface="微軟正黑體" pitchFamily="34" charset="-120"/>
              </a:rPr>
              <a:t>必須</a:t>
            </a:r>
            <a:r>
              <a:rPr lang="zh-TW" alt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領他們來</a:t>
            </a:r>
            <a:r>
              <a:rPr lang="zh-TW" altLang="en-US" sz="3600" b="1" dirty="0">
                <a:solidFill>
                  <a:srgbClr val="FFFF00"/>
                </a:solidFill>
                <a:latin typeface="微軟正黑體" pitchFamily="34" charset="-120"/>
                <a:ea typeface="微軟正黑體" pitchFamily="34" charset="-120"/>
              </a:rPr>
              <a:t>，</a:t>
            </a:r>
            <a:r>
              <a:rPr lang="zh-TW" alt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他們也要聽我的聲音，並且要合成一群，歸一個牧人了。</a:t>
            </a:r>
            <a:r>
              <a:rPr lang="zh-TW" altLang="en-US" sz="3600" b="1" dirty="0">
                <a:latin typeface="微軟正黑體" pitchFamily="34" charset="-120"/>
                <a:ea typeface="微軟正黑體" pitchFamily="34" charset="-120"/>
              </a:rPr>
              <a:t> </a:t>
            </a:r>
            <a:endParaRPr lang="en-US" altLang="zh-TW" sz="3600" b="1" dirty="0" smtClean="0">
              <a:latin typeface="微軟正黑體" pitchFamily="34" charset="-120"/>
              <a:ea typeface="微軟正黑體" pitchFamily="34" charset="-120"/>
            </a:endParaRPr>
          </a:p>
          <a:p>
            <a:pPr>
              <a:buNone/>
            </a:pPr>
            <a:r>
              <a:rPr lang="en-US" sz="3600" b="1" dirty="0" err="1" smtClean="0"/>
              <a:t>Joh</a:t>
            </a:r>
            <a:r>
              <a:rPr lang="en-US" sz="3600" b="1" dirty="0" smtClean="0"/>
              <a:t> 10:16  And other sheep I have, which are not of this fold: them also I </a:t>
            </a:r>
            <a:r>
              <a:rPr lang="en-US" sz="3600" b="1" dirty="0" smtClean="0">
                <a:solidFill>
                  <a:schemeClr val="bg1">
                    <a:lumMod val="95000"/>
                  </a:schemeClr>
                </a:solidFill>
              </a:rPr>
              <a:t>must </a:t>
            </a:r>
            <a:r>
              <a:rPr lang="en-US" sz="3600" b="1" dirty="0" smtClean="0"/>
              <a:t>bring, and they shall hear my voice: and they shall become one flock, one shepherd. </a:t>
            </a:r>
          </a:p>
          <a:p>
            <a:pPr>
              <a:buNone/>
            </a:pPr>
            <a:endParaRPr lang="en-US" sz="3600" b="1" dirty="0">
              <a:latin typeface="微軟正黑體" pitchFamily="34" charset="-120"/>
              <a:ea typeface="微軟正黑體" pitchFamily="34" charset="-120"/>
            </a:endParaRP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122" name="Picture 2" descr="C:\Users\jp\Documents\Annie's Sermon Notes\耶穌找羊\pic.jpg"/>
          <p:cNvPicPr>
            <a:picLocks noGrp="1" noChangeAspect="1" noChangeArrowheads="1"/>
          </p:cNvPicPr>
          <p:nvPr>
            <p:ph idx="1"/>
          </p:nvPr>
        </p:nvPicPr>
        <p:blipFill>
          <a:blip r:embed="rId2" cstate="print"/>
          <a:srcRect/>
          <a:stretch>
            <a:fillRect/>
          </a:stretch>
        </p:blipFill>
        <p:spPr bwMode="auto">
          <a:xfrm>
            <a:off x="1" y="0"/>
            <a:ext cx="6248400" cy="3499104"/>
          </a:xfrm>
          <a:prstGeom prst="rect">
            <a:avLst/>
          </a:prstGeom>
          <a:noFill/>
        </p:spPr>
      </p:pic>
      <p:pic>
        <p:nvPicPr>
          <p:cNvPr id="5123" name="Picture 3" descr="C:\Users\jp\Documents\Annie's Sermon Notes\耶穌找羊\pic.jpg"/>
          <p:cNvPicPr>
            <a:picLocks noChangeAspect="1" noChangeArrowheads="1"/>
          </p:cNvPicPr>
          <p:nvPr/>
        </p:nvPicPr>
        <p:blipFill>
          <a:blip r:embed="rId3" cstate="print"/>
          <a:srcRect/>
          <a:stretch>
            <a:fillRect/>
          </a:stretch>
        </p:blipFill>
        <p:spPr bwMode="auto">
          <a:xfrm>
            <a:off x="3352800" y="3415121"/>
            <a:ext cx="5791201" cy="3442879"/>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6" name="Picture 2" descr="C:\Users\jp\Documents\Annie's Sermon Notes\耶穌找羊\pic.jpg"/>
          <p:cNvPicPr>
            <a:picLocks noGrp="1" noChangeAspect="1" noChangeArrowheads="1"/>
          </p:cNvPicPr>
          <p:nvPr>
            <p:ph idx="1"/>
          </p:nvPr>
        </p:nvPicPr>
        <p:blipFill>
          <a:blip r:embed="rId2" cstate="print"/>
          <a:srcRect/>
          <a:stretch>
            <a:fillRect/>
          </a:stretch>
        </p:blipFill>
        <p:spPr bwMode="auto">
          <a:xfrm>
            <a:off x="3940881" y="533400"/>
            <a:ext cx="5203119" cy="6074994"/>
          </a:xfrm>
          <a:prstGeom prst="rect">
            <a:avLst/>
          </a:prstGeom>
          <a:noFill/>
        </p:spPr>
      </p:pic>
      <p:pic>
        <p:nvPicPr>
          <p:cNvPr id="1027" name="Picture 3" descr="C:\Users\jp\Documents\Annie's Sermon Notes\耶穌找羊\pic.jpg"/>
          <p:cNvPicPr>
            <a:picLocks noChangeAspect="1" noChangeArrowheads="1"/>
          </p:cNvPicPr>
          <p:nvPr/>
        </p:nvPicPr>
        <p:blipFill>
          <a:blip r:embed="rId3" cstate="print"/>
          <a:srcRect/>
          <a:stretch>
            <a:fillRect/>
          </a:stretch>
        </p:blipFill>
        <p:spPr bwMode="auto">
          <a:xfrm>
            <a:off x="0" y="609600"/>
            <a:ext cx="3877597" cy="6010275"/>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2051" name="Picture 3" descr="C:\Users\jp\Documents\Annie's Sermon Notes\耶穌找羊\pic.jpg"/>
          <p:cNvPicPr>
            <a:picLocks noChangeAspect="1" noChangeArrowheads="1"/>
          </p:cNvPicPr>
          <p:nvPr/>
        </p:nvPicPr>
        <p:blipFill>
          <a:blip r:embed="rId2" cstate="print"/>
          <a:srcRect/>
          <a:stretch>
            <a:fillRect/>
          </a:stretch>
        </p:blipFill>
        <p:spPr bwMode="auto">
          <a:xfrm>
            <a:off x="3962401" y="251706"/>
            <a:ext cx="5181600" cy="6387220"/>
          </a:xfrm>
          <a:prstGeom prst="rect">
            <a:avLst/>
          </a:prstGeom>
          <a:noFill/>
        </p:spPr>
      </p:pic>
      <p:pic>
        <p:nvPicPr>
          <p:cNvPr id="2052" name="Picture 4" descr="C:\Users\jp\Documents\Annie's Sermon Notes\耶穌找羊\pic.jpg"/>
          <p:cNvPicPr>
            <a:picLocks noChangeAspect="1" noChangeArrowheads="1"/>
          </p:cNvPicPr>
          <p:nvPr/>
        </p:nvPicPr>
        <p:blipFill>
          <a:blip r:embed="rId3" cstate="print"/>
          <a:srcRect/>
          <a:stretch>
            <a:fillRect/>
          </a:stretch>
        </p:blipFill>
        <p:spPr bwMode="auto">
          <a:xfrm>
            <a:off x="838200" y="91440"/>
            <a:ext cx="2819400" cy="676656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274638"/>
            <a:ext cx="4343400" cy="6202362"/>
          </a:xfrm>
        </p:spPr>
        <p:txBody>
          <a:bodyPr>
            <a:noAutofit/>
          </a:bodyPr>
          <a:lstStyle/>
          <a:p>
            <a:pPr algn="l"/>
            <a:r>
              <a:rPr lang="en-US" sz="3200" b="1" dirty="0" smtClean="0">
                <a:solidFill>
                  <a:schemeClr val="bg1"/>
                </a:solidFill>
              </a:rPr>
              <a:t>Human-Ram Deity from Sidon. With human features as well as the eyebrows, nose and horns of a ram, this painted limestone figurine represents a deity and dates to c. 1650 B.C.E. (the Middle Bronze Age). </a:t>
            </a:r>
            <a:r>
              <a:rPr lang="en-US" sz="3200" b="1" i="1" dirty="0" smtClean="0">
                <a:solidFill>
                  <a:schemeClr val="bg1"/>
                </a:solidFill>
              </a:rPr>
              <a:t>Photo: Courtesy of Claude </a:t>
            </a:r>
            <a:r>
              <a:rPr lang="en-US" sz="3200" b="1" i="1" dirty="0" err="1" smtClean="0">
                <a:solidFill>
                  <a:schemeClr val="bg1"/>
                </a:solidFill>
              </a:rPr>
              <a:t>Doumet-Serhal</a:t>
            </a:r>
            <a:r>
              <a:rPr lang="en-US" sz="3200" b="1" i="1" dirty="0" smtClean="0">
                <a:solidFill>
                  <a:schemeClr val="bg1"/>
                </a:solidFill>
              </a:rPr>
              <a:t>.</a:t>
            </a:r>
            <a:endParaRPr lang="en-US" sz="3200" b="1" dirty="0">
              <a:solidFill>
                <a:schemeClr val="bg1"/>
              </a:solidFill>
            </a:endParaRPr>
          </a:p>
        </p:txBody>
      </p:sp>
      <p:pic>
        <p:nvPicPr>
          <p:cNvPr id="3074" name="Picture 2" descr="C:\Users\jp\Documents\Annie's Sermon Notes\耶穌找羊\pic.jpg"/>
          <p:cNvPicPr>
            <a:picLocks noGrp="1" noChangeAspect="1" noChangeArrowheads="1"/>
          </p:cNvPicPr>
          <p:nvPr>
            <p:ph idx="1"/>
          </p:nvPr>
        </p:nvPicPr>
        <p:blipFill>
          <a:blip r:embed="rId2" cstate="print"/>
          <a:srcRect/>
          <a:stretch>
            <a:fillRect/>
          </a:stretch>
        </p:blipFill>
        <p:spPr bwMode="auto">
          <a:xfrm>
            <a:off x="0" y="1"/>
            <a:ext cx="4457700" cy="68580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92162"/>
          </a:xfrm>
        </p:spPr>
        <p:txBody>
          <a:bodyPr>
            <a:normAutofit/>
          </a:bodyPr>
          <a:lstStyle/>
          <a:p>
            <a:r>
              <a:rPr lang="zh-TW" altLang="en-US" b="1" dirty="0" smtClean="0">
                <a:solidFill>
                  <a:srgbClr val="FFFF00"/>
                </a:solidFill>
                <a:latin typeface="微軟正黑體" pitchFamily="34" charset="-120"/>
                <a:ea typeface="微軟正黑體" pitchFamily="34" charset="-120"/>
              </a:rPr>
              <a:t>對我們的啟發</a:t>
            </a:r>
            <a:r>
              <a:rPr lang="zh-TW" altLang="en-US" b="1" dirty="0" smtClean="0">
                <a:solidFill>
                  <a:schemeClr val="bg1"/>
                </a:solidFill>
                <a:latin typeface="微軟正黑體" pitchFamily="34" charset="-120"/>
                <a:ea typeface="微軟正黑體" pitchFamily="34" charset="-120"/>
              </a:rPr>
              <a:t> </a:t>
            </a:r>
            <a:r>
              <a:rPr lang="en-US" altLang="zh-TW" b="1" dirty="0" smtClean="0">
                <a:solidFill>
                  <a:schemeClr val="bg1"/>
                </a:solidFill>
                <a:latin typeface="微軟正黑體" pitchFamily="34" charset="-120"/>
                <a:ea typeface="微軟正黑體" pitchFamily="34" charset="-120"/>
              </a:rPr>
              <a:t>Inspiration for Us</a:t>
            </a:r>
            <a:endParaRPr lang="en-US" b="1" dirty="0">
              <a:solidFill>
                <a:schemeClr val="bg1"/>
              </a:solidFill>
              <a:latin typeface="微軟正黑體" pitchFamily="34" charset="-120"/>
              <a:ea typeface="微軟正黑體" pitchFamily="34" charset="-120"/>
            </a:endParaRPr>
          </a:p>
        </p:txBody>
      </p:sp>
      <p:sp>
        <p:nvSpPr>
          <p:cNvPr id="3" name="Content Placeholder 2"/>
          <p:cNvSpPr>
            <a:spLocks noGrp="1"/>
          </p:cNvSpPr>
          <p:nvPr>
            <p:ph idx="1"/>
          </p:nvPr>
        </p:nvSpPr>
        <p:spPr>
          <a:xfrm>
            <a:off x="304800" y="1066800"/>
            <a:ext cx="8686800" cy="5562600"/>
          </a:xfrm>
        </p:spPr>
        <p:txBody>
          <a:bodyPr>
            <a:normAutofit/>
          </a:bodyPr>
          <a:lstStyle/>
          <a:p>
            <a:pPr lvl="0">
              <a:buNone/>
            </a:pPr>
            <a:r>
              <a:rPr lang="zh-TW" altLang="en-US" sz="36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來自天上的耶穌</a:t>
            </a:r>
            <a:r>
              <a:rPr lang="en-US" altLang="zh-TW" sz="36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a:t>
            </a:r>
          </a:p>
          <a:p>
            <a:pPr lvl="0">
              <a:buNone/>
            </a:pP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1.</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跨越種族和信仰的鴻溝</a:t>
            </a:r>
            <a:endPar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lvl="0">
              <a:buNone/>
            </a:pP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2.</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關懷被邪靈綑綁的異教徒的處境</a:t>
            </a:r>
            <a:endParaRPr 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lvl="0">
              <a:buNone/>
            </a:pP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3.</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耶</a:t>
            </a:r>
            <a:r>
              <a:rPr lang="zh-TW" alt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穌挑戰從異教信仰出來的人</a:t>
            </a:r>
            <a:r>
              <a:rPr 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a:t>
            </a:r>
            <a:endParaRPr 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lvl="0">
              <a:buNone/>
            </a:pPr>
            <a:r>
              <a:rPr lang="zh-TW" alt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婦人求了耶穌三次</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耶穌才答應她</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耶 </a:t>
            </a:r>
            <a:endPar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lvl="0">
              <a:buNone/>
            </a:pPr>
            <a:r>
              <a:rPr lang="zh-TW" alt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穌要確知</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她是</a:t>
            </a:r>
            <a:r>
              <a:rPr lang="zh-TW" alt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否真</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正謙卑自己</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要來歸向耶穌 </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與對待撒馬利亞婦人不同</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endParaRPr 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lvl="0">
              <a:buNone/>
            </a:pP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4.</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耶穌關心單親</a:t>
            </a:r>
            <a:r>
              <a:rPr lang="en-US" altLang="zh-TW"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有極度困難的家庭</a:t>
            </a:r>
            <a:endParaRPr 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altLang="zh-TW" dirty="0" smtClean="0">
                <a:solidFill>
                  <a:schemeClr val="bg1"/>
                </a:solidFill>
                <a:latin typeface="微軟正黑體" pitchFamily="34" charset="-120"/>
                <a:ea typeface="微軟正黑體" pitchFamily="34" charset="-120"/>
              </a:rPr>
              <a:t>3.</a:t>
            </a:r>
            <a:r>
              <a:rPr lang="zh-TW" altLang="en-US" dirty="0" smtClean="0">
                <a:solidFill>
                  <a:schemeClr val="bg1"/>
                </a:solidFill>
                <a:latin typeface="微軟正黑體" pitchFamily="34" charset="-120"/>
                <a:ea typeface="微軟正黑體" pitchFamily="34" charset="-120"/>
              </a:rPr>
              <a:t> </a:t>
            </a:r>
            <a:r>
              <a:rPr lang="zh-TW" altLang="en-US" b="1" dirty="0" smtClean="0">
                <a:solidFill>
                  <a:schemeClr val="bg1"/>
                </a:solidFill>
                <a:latin typeface="微軟正黑體" pitchFamily="34" charset="-120"/>
                <a:ea typeface="微軟正黑體" pitchFamily="34" charset="-120"/>
              </a:rPr>
              <a:t>格</a:t>
            </a:r>
            <a:r>
              <a:rPr lang="zh-TW" altLang="en-US" b="1" dirty="0">
                <a:solidFill>
                  <a:schemeClr val="bg1"/>
                </a:solidFill>
                <a:latin typeface="微軟正黑體" pitchFamily="34" charset="-120"/>
                <a:ea typeface="微軟正黑體" pitchFamily="34" charset="-120"/>
              </a:rPr>
              <a:t>拉森被鬼</a:t>
            </a:r>
            <a:r>
              <a:rPr lang="zh-TW" altLang="en-US" b="1" dirty="0" smtClean="0">
                <a:solidFill>
                  <a:schemeClr val="bg1"/>
                </a:solidFill>
                <a:latin typeface="微軟正黑體" pitchFamily="34" charset="-120"/>
                <a:ea typeface="微軟正黑體" pitchFamily="34" charset="-120"/>
              </a:rPr>
              <a:t>附的人</a:t>
            </a:r>
            <a:endParaRPr lang="en-US" dirty="0">
              <a:solidFill>
                <a:schemeClr val="bg1"/>
              </a:solidFill>
              <a:latin typeface="微軟正黑體" pitchFamily="34" charset="-120"/>
              <a:ea typeface="微軟正黑體" pitchFamily="34" charset="-120"/>
            </a:endParaRPr>
          </a:p>
        </p:txBody>
      </p:sp>
      <p:sp>
        <p:nvSpPr>
          <p:cNvPr id="3" name="Content Placeholder 2"/>
          <p:cNvSpPr>
            <a:spLocks noGrp="1"/>
          </p:cNvSpPr>
          <p:nvPr>
            <p:ph idx="1"/>
          </p:nvPr>
        </p:nvSpPr>
        <p:spPr>
          <a:xfrm>
            <a:off x="228600" y="914400"/>
            <a:ext cx="8686800" cy="5943600"/>
          </a:xfrm>
        </p:spPr>
        <p:txBody>
          <a:bodyPr>
            <a:normAutofit fontScale="77500" lnSpcReduction="20000"/>
          </a:bodyPr>
          <a:lstStyle/>
          <a:p>
            <a:pPr>
              <a:buNone/>
            </a:pPr>
            <a:r>
              <a:rPr lang="zh-TW" altLang="en-US" sz="3600" b="1" dirty="0" smtClean="0">
                <a:latin typeface="微軟正黑體" pitchFamily="34" charset="-120"/>
                <a:ea typeface="微軟正黑體" pitchFamily="34" charset="-120"/>
              </a:rPr>
              <a:t>馬可福音</a:t>
            </a:r>
            <a:r>
              <a:rPr lang="en-US" altLang="zh-TW" sz="3600" b="1" dirty="0" smtClean="0">
                <a:latin typeface="微軟正黑體" pitchFamily="34" charset="-120"/>
                <a:ea typeface="微軟正黑體" pitchFamily="34" charset="-120"/>
              </a:rPr>
              <a:t>5:1-20</a:t>
            </a:r>
          </a:p>
          <a:p>
            <a:pPr>
              <a:buNone/>
            </a:pPr>
            <a:r>
              <a:rPr lang="en-US" b="1" dirty="0" smtClean="0"/>
              <a:t> </a:t>
            </a:r>
            <a:r>
              <a:rPr lang="en-US" sz="5100" b="1" dirty="0" smtClean="0">
                <a:latin typeface="微軟正黑體" pitchFamily="34" charset="-120"/>
                <a:ea typeface="微軟正黑體" pitchFamily="34" charset="-120"/>
              </a:rPr>
              <a:t>5:1  </a:t>
            </a:r>
            <a:r>
              <a:rPr lang="zh-TW" altLang="en-US" sz="5100" b="1" dirty="0" smtClean="0">
                <a:solidFill>
                  <a:schemeClr val="bg1"/>
                </a:solidFill>
                <a:latin typeface="微軟正黑體" pitchFamily="34" charset="-120"/>
                <a:ea typeface="微軟正黑體" pitchFamily="34" charset="-120"/>
              </a:rPr>
              <a:t>他們來到海那邊格拉森人的地方</a:t>
            </a:r>
            <a:r>
              <a:rPr lang="zh-TW" altLang="en-US" sz="5100" b="1" dirty="0" smtClean="0">
                <a:latin typeface="微軟正黑體" pitchFamily="34" charset="-120"/>
                <a:ea typeface="微軟正黑體" pitchFamily="34" charset="-120"/>
              </a:rPr>
              <a:t>。 </a:t>
            </a:r>
            <a:endParaRPr lang="en-US" sz="5100" b="1" dirty="0" smtClean="0">
              <a:latin typeface="微軟正黑體" pitchFamily="34" charset="-120"/>
              <a:ea typeface="微軟正黑體" pitchFamily="34" charset="-120"/>
            </a:endParaRPr>
          </a:p>
          <a:p>
            <a:pPr>
              <a:buNone/>
            </a:pPr>
            <a:r>
              <a:rPr lang="en-US" sz="5100" b="1" dirty="0" smtClean="0">
                <a:solidFill>
                  <a:schemeClr val="bg1"/>
                </a:solidFill>
                <a:latin typeface="微軟正黑體" pitchFamily="34" charset="-120"/>
                <a:ea typeface="微軟正黑體" pitchFamily="34" charset="-120"/>
              </a:rPr>
              <a:t> 5:2  </a:t>
            </a:r>
            <a:r>
              <a:rPr lang="zh-TW" altLang="en-US" sz="5100" b="1" dirty="0" smtClean="0">
                <a:solidFill>
                  <a:schemeClr val="bg1"/>
                </a:solidFill>
                <a:latin typeface="微軟正黑體" pitchFamily="34" charset="-120"/>
                <a:ea typeface="微軟正黑體" pitchFamily="34" charset="-120"/>
              </a:rPr>
              <a:t>耶穌一下船，就有一個</a:t>
            </a:r>
            <a:r>
              <a:rPr lang="zh-TW" altLang="en-US" sz="51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被污鬼附著</a:t>
            </a:r>
            <a:r>
              <a:rPr lang="zh-TW" altLang="en-US" sz="51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的人</a:t>
            </a:r>
            <a:r>
              <a:rPr lang="zh-TW" altLang="en-US" sz="5100" b="1" dirty="0" smtClean="0">
                <a:solidFill>
                  <a:schemeClr val="bg1"/>
                </a:solidFill>
                <a:latin typeface="微軟正黑體" pitchFamily="34" charset="-120"/>
                <a:ea typeface="微軟正黑體" pitchFamily="34" charset="-120"/>
              </a:rPr>
              <a:t>從</a:t>
            </a:r>
            <a:r>
              <a:rPr lang="zh-TW" altLang="en-US" sz="51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墳塋</a:t>
            </a:r>
            <a:r>
              <a:rPr lang="zh-TW" altLang="en-US" sz="51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裡</a:t>
            </a:r>
            <a:r>
              <a:rPr lang="zh-TW" altLang="en-US" sz="5100" b="1" dirty="0" smtClean="0">
                <a:solidFill>
                  <a:schemeClr val="bg1"/>
                </a:solidFill>
                <a:latin typeface="微軟正黑體" pitchFamily="34" charset="-120"/>
                <a:ea typeface="微軟正黑體" pitchFamily="34" charset="-120"/>
              </a:rPr>
              <a:t>出來迎著他。 </a:t>
            </a:r>
            <a:endParaRPr lang="en-US" sz="5100" b="1" dirty="0" smtClean="0">
              <a:solidFill>
                <a:schemeClr val="bg1"/>
              </a:solidFill>
              <a:latin typeface="微軟正黑體" pitchFamily="34" charset="-120"/>
              <a:ea typeface="微軟正黑體" pitchFamily="34" charset="-120"/>
            </a:endParaRPr>
          </a:p>
          <a:p>
            <a:pPr>
              <a:buNone/>
            </a:pPr>
            <a:r>
              <a:rPr lang="en-US" sz="5100" b="1" dirty="0" smtClean="0">
                <a:solidFill>
                  <a:schemeClr val="bg1"/>
                </a:solidFill>
                <a:latin typeface="微軟正黑體" pitchFamily="34" charset="-120"/>
                <a:ea typeface="微軟正黑體" pitchFamily="34" charset="-120"/>
              </a:rPr>
              <a:t> 5:3  </a:t>
            </a:r>
            <a:r>
              <a:rPr lang="zh-TW" altLang="en-US" sz="5100" b="1" dirty="0" smtClean="0">
                <a:solidFill>
                  <a:schemeClr val="bg1"/>
                </a:solidFill>
                <a:latin typeface="微軟正黑體" pitchFamily="34" charset="-120"/>
                <a:ea typeface="微軟正黑體" pitchFamily="34" charset="-120"/>
              </a:rPr>
              <a:t>那人常住在墳塋裡，沒有人能捆住他，就是用鐵鍊也不能； </a:t>
            </a:r>
            <a:endParaRPr lang="en-US" sz="5100" b="1" dirty="0" smtClean="0">
              <a:solidFill>
                <a:schemeClr val="bg1"/>
              </a:solidFill>
              <a:latin typeface="微軟正黑體" pitchFamily="34" charset="-120"/>
              <a:ea typeface="微軟正黑體" pitchFamily="34" charset="-120"/>
            </a:endParaRPr>
          </a:p>
          <a:p>
            <a:pPr>
              <a:buNone/>
            </a:pPr>
            <a:r>
              <a:rPr lang="en-US" sz="5100" b="1" dirty="0" smtClean="0">
                <a:solidFill>
                  <a:schemeClr val="bg1"/>
                </a:solidFill>
                <a:latin typeface="微軟正黑體" pitchFamily="34" charset="-120"/>
                <a:ea typeface="微軟正黑體" pitchFamily="34" charset="-120"/>
              </a:rPr>
              <a:t> 5:4  </a:t>
            </a:r>
            <a:r>
              <a:rPr lang="zh-TW" altLang="en-US" sz="5100" b="1" dirty="0" smtClean="0">
                <a:solidFill>
                  <a:schemeClr val="bg1"/>
                </a:solidFill>
                <a:latin typeface="微軟正黑體" pitchFamily="34" charset="-120"/>
                <a:ea typeface="微軟正黑體" pitchFamily="34" charset="-120"/>
              </a:rPr>
              <a:t>因為人屢次用腳鐐和鐵鍊捆鎖他，鐵鍊竟被他掙斷了，腳鐐也被他弄碎了；</a:t>
            </a:r>
            <a:r>
              <a:rPr lang="zh-TW" altLang="en-US" sz="51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總沒有人能制伏他</a:t>
            </a:r>
            <a:r>
              <a:rPr lang="zh-TW" altLang="en-US" sz="5100" b="1" dirty="0" smtClean="0">
                <a:solidFill>
                  <a:schemeClr val="bg1"/>
                </a:solidFill>
                <a:latin typeface="微軟正黑體" pitchFamily="34" charset="-120"/>
                <a:ea typeface="微軟正黑體" pitchFamily="34" charset="-120"/>
              </a:rPr>
              <a:t>。 </a:t>
            </a:r>
            <a:endParaRPr lang="en-US" sz="5100" b="1" dirty="0" smtClean="0">
              <a:solidFill>
                <a:schemeClr val="bg1"/>
              </a:solidFill>
              <a:latin typeface="微軟正黑體" pitchFamily="34" charset="-120"/>
              <a:ea typeface="微軟正黑體" pitchFamily="34" charset="-120"/>
            </a:endParaRPr>
          </a:p>
          <a:p>
            <a:pPr>
              <a:buNone/>
            </a:pPr>
            <a:r>
              <a:rPr lang="en-US" sz="5100" b="1" dirty="0" smtClean="0">
                <a:solidFill>
                  <a:schemeClr val="bg1"/>
                </a:solidFill>
                <a:latin typeface="微軟正黑體" pitchFamily="34" charset="-120"/>
                <a:ea typeface="微軟正黑體" pitchFamily="34" charset="-120"/>
              </a:rPr>
              <a:t> 5:5  </a:t>
            </a:r>
            <a:r>
              <a:rPr lang="zh-TW" altLang="en-US" sz="51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他晝夜常在墳塋裡和山中喊叫，又用石頭砍自己</a:t>
            </a:r>
            <a:r>
              <a:rPr lang="zh-TW" altLang="en-US" sz="5100" b="1" dirty="0" smtClean="0">
                <a:solidFill>
                  <a:schemeClr val="bg1"/>
                </a:solidFill>
                <a:latin typeface="微軟正黑體" pitchFamily="34" charset="-120"/>
                <a:ea typeface="微軟正黑體" pitchFamily="34" charset="-120"/>
              </a:rPr>
              <a:t>。 </a:t>
            </a:r>
            <a:endParaRPr lang="en-US" sz="5100" b="1" dirty="0" smtClean="0">
              <a:solidFill>
                <a:schemeClr val="bg1"/>
              </a:solidFill>
              <a:latin typeface="微軟正黑體" pitchFamily="34" charset="-120"/>
              <a:ea typeface="微軟正黑體" pitchFamily="34" charset="-120"/>
            </a:endParaRPr>
          </a:p>
          <a:p>
            <a:endParaRPr lang="en-US" b="1" dirty="0">
              <a:latin typeface="微軟正黑體" pitchFamily="34" charset="-120"/>
              <a:ea typeface="微軟正黑體" pitchFamily="34" charset="-12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altLang="zh-TW" dirty="0" smtClean="0">
                <a:solidFill>
                  <a:schemeClr val="bg1"/>
                </a:solidFill>
                <a:latin typeface="微軟正黑體" pitchFamily="34" charset="-120"/>
                <a:ea typeface="微軟正黑體" pitchFamily="34" charset="-120"/>
              </a:rPr>
              <a:t>3.</a:t>
            </a:r>
            <a:r>
              <a:rPr lang="zh-TW" altLang="en-US" dirty="0" smtClean="0">
                <a:solidFill>
                  <a:schemeClr val="bg1"/>
                </a:solidFill>
                <a:latin typeface="微軟正黑體" pitchFamily="34" charset="-120"/>
                <a:ea typeface="微軟正黑體" pitchFamily="34" charset="-120"/>
              </a:rPr>
              <a:t> </a:t>
            </a:r>
            <a:r>
              <a:rPr lang="zh-TW" altLang="en-US" b="1" dirty="0" smtClean="0">
                <a:solidFill>
                  <a:schemeClr val="bg1"/>
                </a:solidFill>
                <a:latin typeface="微軟正黑體" pitchFamily="34" charset="-120"/>
                <a:ea typeface="微軟正黑體" pitchFamily="34" charset="-120"/>
              </a:rPr>
              <a:t>格</a:t>
            </a:r>
            <a:r>
              <a:rPr lang="zh-TW" altLang="en-US" b="1" dirty="0">
                <a:solidFill>
                  <a:schemeClr val="bg1"/>
                </a:solidFill>
                <a:latin typeface="微軟正黑體" pitchFamily="34" charset="-120"/>
                <a:ea typeface="微軟正黑體" pitchFamily="34" charset="-120"/>
              </a:rPr>
              <a:t>拉森被鬼附者</a:t>
            </a:r>
            <a:endParaRPr lang="en-US" dirty="0">
              <a:solidFill>
                <a:schemeClr val="bg1"/>
              </a:solidFill>
              <a:latin typeface="微軟正黑體" pitchFamily="34" charset="-120"/>
              <a:ea typeface="微軟正黑體" pitchFamily="34" charset="-120"/>
            </a:endParaRPr>
          </a:p>
        </p:txBody>
      </p:sp>
      <p:sp>
        <p:nvSpPr>
          <p:cNvPr id="3" name="Content Placeholder 2"/>
          <p:cNvSpPr>
            <a:spLocks noGrp="1"/>
          </p:cNvSpPr>
          <p:nvPr>
            <p:ph idx="1"/>
          </p:nvPr>
        </p:nvSpPr>
        <p:spPr>
          <a:xfrm>
            <a:off x="0" y="914400"/>
            <a:ext cx="9144000" cy="5943600"/>
          </a:xfrm>
        </p:spPr>
        <p:txBody>
          <a:bodyPr>
            <a:normAutofit fontScale="77500" lnSpcReduction="20000"/>
          </a:bodyPr>
          <a:lstStyle/>
          <a:p>
            <a:pPr>
              <a:buNone/>
            </a:pPr>
            <a:r>
              <a:rPr lang="zh-TW" altLang="en-US" sz="3600" b="1" dirty="0" smtClean="0">
                <a:latin typeface="微軟正黑體" pitchFamily="34" charset="-120"/>
                <a:ea typeface="微軟正黑體" pitchFamily="34" charset="-120"/>
              </a:rPr>
              <a:t>馬可福音</a:t>
            </a:r>
            <a:r>
              <a:rPr lang="en-US" altLang="zh-TW" sz="3600" b="1" dirty="0" smtClean="0">
                <a:latin typeface="微軟正黑體" pitchFamily="34" charset="-120"/>
                <a:ea typeface="微軟正黑體" pitchFamily="34" charset="-120"/>
              </a:rPr>
              <a:t>5:1-20</a:t>
            </a:r>
          </a:p>
          <a:p>
            <a:pPr>
              <a:buNone/>
            </a:pPr>
            <a:r>
              <a:rPr lang="en-US" sz="5100" b="1" dirty="0" smtClean="0">
                <a:solidFill>
                  <a:schemeClr val="bg1"/>
                </a:solidFill>
                <a:latin typeface="微軟正黑體" pitchFamily="34" charset="-120"/>
                <a:ea typeface="微軟正黑體" pitchFamily="34" charset="-120"/>
              </a:rPr>
              <a:t>5:6  </a:t>
            </a:r>
            <a:r>
              <a:rPr lang="zh-TW" altLang="en-US" sz="5100" b="1" dirty="0" smtClean="0">
                <a:solidFill>
                  <a:schemeClr val="bg1"/>
                </a:solidFill>
                <a:latin typeface="微軟正黑體" pitchFamily="34" charset="-120"/>
                <a:ea typeface="微軟正黑體" pitchFamily="34" charset="-120"/>
              </a:rPr>
              <a:t>他遠遠的看見耶穌，就跑過去拜他， </a:t>
            </a:r>
            <a:endParaRPr lang="en-US" sz="5100" b="1" dirty="0" smtClean="0">
              <a:solidFill>
                <a:schemeClr val="bg1"/>
              </a:solidFill>
              <a:latin typeface="微軟正黑體" pitchFamily="34" charset="-120"/>
              <a:ea typeface="微軟正黑體" pitchFamily="34" charset="-120"/>
            </a:endParaRPr>
          </a:p>
          <a:p>
            <a:pPr>
              <a:buNone/>
            </a:pPr>
            <a:r>
              <a:rPr lang="en-US" sz="5100" b="1" dirty="0" smtClean="0">
                <a:solidFill>
                  <a:schemeClr val="bg1"/>
                </a:solidFill>
                <a:latin typeface="微軟正黑體" pitchFamily="34" charset="-120"/>
                <a:ea typeface="微軟正黑體" pitchFamily="34" charset="-120"/>
              </a:rPr>
              <a:t> 5:7  </a:t>
            </a:r>
            <a:r>
              <a:rPr lang="zh-TW" altLang="en-US" sz="5100" b="1" dirty="0" smtClean="0">
                <a:solidFill>
                  <a:schemeClr val="bg1"/>
                </a:solidFill>
                <a:latin typeface="微軟正黑體" pitchFamily="34" charset="-120"/>
                <a:ea typeface="微軟正黑體" pitchFamily="34" charset="-120"/>
              </a:rPr>
              <a:t>大聲呼叫說：「至高神的兒子耶穌，我與你有什麼相干？我指著神懇求你，不要叫我受苦！」 </a:t>
            </a:r>
            <a:endParaRPr lang="en-US" sz="5100" b="1" dirty="0" smtClean="0">
              <a:solidFill>
                <a:schemeClr val="bg1"/>
              </a:solidFill>
              <a:latin typeface="微軟正黑體" pitchFamily="34" charset="-120"/>
              <a:ea typeface="微軟正黑體" pitchFamily="34" charset="-120"/>
            </a:endParaRPr>
          </a:p>
          <a:p>
            <a:pPr>
              <a:buNone/>
            </a:pPr>
            <a:r>
              <a:rPr lang="en-US" sz="5100" b="1" dirty="0" smtClean="0">
                <a:solidFill>
                  <a:schemeClr val="bg1"/>
                </a:solidFill>
                <a:latin typeface="微軟正黑體" pitchFamily="34" charset="-120"/>
                <a:ea typeface="微軟正黑體" pitchFamily="34" charset="-120"/>
              </a:rPr>
              <a:t> 5:8  </a:t>
            </a:r>
            <a:r>
              <a:rPr lang="zh-TW" altLang="en-US" sz="5100" b="1" dirty="0" smtClean="0">
                <a:solidFill>
                  <a:schemeClr val="bg1"/>
                </a:solidFill>
                <a:latin typeface="微軟正黑體" pitchFamily="34" charset="-120"/>
                <a:ea typeface="微軟正黑體" pitchFamily="34" charset="-120"/>
              </a:rPr>
              <a:t>是因耶穌曾吩咐他說：「</a:t>
            </a:r>
            <a:r>
              <a:rPr lang="zh-TW" altLang="en-US" sz="5100" b="1" dirty="0" smtClean="0">
                <a:solidFill>
                  <a:srgbClr val="FFFF00"/>
                </a:solidFill>
                <a:latin typeface="微軟正黑體" pitchFamily="34" charset="-120"/>
                <a:ea typeface="微軟正黑體" pitchFamily="34" charset="-120"/>
              </a:rPr>
              <a:t>污鬼啊，從這人身上出來吧！」 </a:t>
            </a:r>
            <a:endParaRPr lang="en-US" sz="5100" b="1" dirty="0" smtClean="0">
              <a:solidFill>
                <a:srgbClr val="FFFF00"/>
              </a:solidFill>
              <a:latin typeface="微軟正黑體" pitchFamily="34" charset="-120"/>
              <a:ea typeface="微軟正黑體" pitchFamily="34" charset="-120"/>
            </a:endParaRPr>
          </a:p>
          <a:p>
            <a:pPr>
              <a:buNone/>
            </a:pPr>
            <a:r>
              <a:rPr lang="en-US" sz="5100" b="1" dirty="0" smtClean="0">
                <a:solidFill>
                  <a:schemeClr val="bg1"/>
                </a:solidFill>
                <a:latin typeface="微軟正黑體" pitchFamily="34" charset="-120"/>
                <a:ea typeface="微軟正黑體" pitchFamily="34" charset="-120"/>
              </a:rPr>
              <a:t> 5:9  </a:t>
            </a:r>
            <a:r>
              <a:rPr lang="zh-TW" altLang="en-US" sz="5100" b="1" dirty="0" smtClean="0">
                <a:solidFill>
                  <a:schemeClr val="bg1"/>
                </a:solidFill>
                <a:latin typeface="微軟正黑體" pitchFamily="34" charset="-120"/>
                <a:ea typeface="微軟正黑體" pitchFamily="34" charset="-120"/>
              </a:rPr>
              <a:t>耶穌問他說：「你名叫什麼？」回答說：「</a:t>
            </a:r>
            <a:r>
              <a:rPr lang="zh-TW" altLang="en-US" sz="51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我名叫</a:t>
            </a:r>
            <a:r>
              <a:rPr lang="en-US" altLang="zh-TW" sz="51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51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群</a:t>
            </a:r>
            <a:r>
              <a:rPr lang="en-US" altLang="zh-TW" sz="51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51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，因為我們多的緣故</a:t>
            </a:r>
            <a:r>
              <a:rPr lang="zh-TW" altLang="en-US" sz="5100" b="1" dirty="0" smtClean="0">
                <a:solidFill>
                  <a:schemeClr val="bg1"/>
                </a:solidFill>
                <a:latin typeface="微軟正黑體" pitchFamily="34" charset="-120"/>
                <a:ea typeface="微軟正黑體" pitchFamily="34" charset="-120"/>
              </a:rPr>
              <a:t>」； </a:t>
            </a:r>
            <a:endParaRPr lang="en-US" sz="5100" b="1" dirty="0" smtClean="0">
              <a:solidFill>
                <a:schemeClr val="bg1"/>
              </a:solidFill>
              <a:latin typeface="微軟正黑體" pitchFamily="34" charset="-120"/>
              <a:ea typeface="微軟正黑體" pitchFamily="34" charset="-120"/>
            </a:endParaRPr>
          </a:p>
          <a:p>
            <a:endParaRPr lang="en-US" b="1" dirty="0">
              <a:latin typeface="微軟正黑體" pitchFamily="34" charset="-120"/>
              <a:ea typeface="微軟正黑體" pitchFamily="34" charset="-12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915400" cy="1143000"/>
          </a:xfrm>
        </p:spPr>
        <p:txBody>
          <a:bodyPr/>
          <a:lstStyle/>
          <a:p>
            <a:r>
              <a:rPr lang="zh-TW" altLang="en-US" b="1" dirty="0" smtClean="0">
                <a:solidFill>
                  <a:schemeClr val="bg1"/>
                </a:solidFill>
                <a:latin typeface="微軟正黑體" pitchFamily="34" charset="-120"/>
                <a:ea typeface="微軟正黑體" pitchFamily="34" charset="-120"/>
              </a:rPr>
              <a:t>對我們的啟示 </a:t>
            </a:r>
            <a:r>
              <a:rPr lang="en-US" altLang="zh-TW" b="1" dirty="0" smtClean="0">
                <a:solidFill>
                  <a:schemeClr val="bg1"/>
                </a:solidFill>
                <a:latin typeface="微軟正黑體" pitchFamily="34" charset="-120"/>
                <a:ea typeface="微軟正黑體" pitchFamily="34" charset="-120"/>
              </a:rPr>
              <a:t>Inspiration for Us</a:t>
            </a:r>
            <a:endParaRPr lang="en-US" b="1" dirty="0">
              <a:solidFill>
                <a:schemeClr val="bg1"/>
              </a:solidFill>
              <a:latin typeface="微軟正黑體" pitchFamily="34" charset="-120"/>
              <a:ea typeface="微軟正黑體" pitchFamily="34" charset="-120"/>
            </a:endParaRPr>
          </a:p>
        </p:txBody>
      </p:sp>
      <p:sp>
        <p:nvSpPr>
          <p:cNvPr id="3" name="Content Placeholder 2"/>
          <p:cNvSpPr>
            <a:spLocks noGrp="1"/>
          </p:cNvSpPr>
          <p:nvPr>
            <p:ph idx="1"/>
          </p:nvPr>
        </p:nvSpPr>
        <p:spPr>
          <a:xfrm>
            <a:off x="152400" y="1371600"/>
            <a:ext cx="8763000" cy="5181600"/>
          </a:xfrm>
        </p:spPr>
        <p:txBody>
          <a:bodyPr/>
          <a:lstStyle/>
          <a:p>
            <a:pPr lvl="0"/>
            <a:r>
              <a:rPr lang="zh-TW" altLang="en-US" sz="3600" b="1" dirty="0" smtClean="0">
                <a:solidFill>
                  <a:srgbClr val="FFFF00"/>
                </a:solidFill>
                <a:latin typeface="微軟正黑體" pitchFamily="34" charset="-120"/>
                <a:ea typeface="微軟正黑體" pitchFamily="34" charset="-120"/>
              </a:rPr>
              <a:t>被污鬼綑綁而</a:t>
            </a:r>
            <a:r>
              <a:rPr lang="zh-TW" altLang="en-US" sz="3600" b="1" dirty="0">
                <a:solidFill>
                  <a:srgbClr val="FFFF00"/>
                </a:solidFill>
                <a:latin typeface="微軟正黑體" pitchFamily="34" charset="-120"/>
                <a:ea typeface="微軟正黑體" pitchFamily="34" charset="-120"/>
              </a:rPr>
              <a:t>失</a:t>
            </a:r>
            <a:r>
              <a:rPr lang="zh-TW" altLang="en-US" sz="3600" b="1" dirty="0" smtClean="0">
                <a:solidFill>
                  <a:srgbClr val="FFFF00"/>
                </a:solidFill>
                <a:latin typeface="微軟正黑體" pitchFamily="34" charset="-120"/>
                <a:ea typeface="微軟正黑體" pitchFamily="34" charset="-120"/>
              </a:rPr>
              <a:t>去身心靈自</a:t>
            </a:r>
            <a:r>
              <a:rPr lang="zh-TW" altLang="en-US" sz="3600" b="1" dirty="0">
                <a:solidFill>
                  <a:srgbClr val="FFFF00"/>
                </a:solidFill>
                <a:latin typeface="微軟正黑體" pitchFamily="34" charset="-120"/>
                <a:ea typeface="微軟正黑體" pitchFamily="34" charset="-120"/>
              </a:rPr>
              <a:t>由的人</a:t>
            </a:r>
            <a:r>
              <a:rPr lang="en-US" sz="3600" b="1" dirty="0">
                <a:solidFill>
                  <a:srgbClr val="FFFF00"/>
                </a:solidFill>
                <a:latin typeface="微軟正黑體" pitchFamily="34" charset="-120"/>
                <a:ea typeface="微軟正黑體" pitchFamily="34" charset="-120"/>
              </a:rPr>
              <a:t>- </a:t>
            </a:r>
            <a:r>
              <a:rPr lang="zh-TW" altLang="en-US" sz="3600" b="1" dirty="0">
                <a:solidFill>
                  <a:srgbClr val="FFFF00"/>
                </a:solidFill>
                <a:latin typeface="微軟正黑體" pitchFamily="34" charset="-120"/>
                <a:ea typeface="微軟正黑體" pitchFamily="34" charset="-120"/>
              </a:rPr>
              <a:t>耶</a:t>
            </a:r>
            <a:r>
              <a:rPr lang="zh-TW" altLang="en-US" sz="3600" b="1" dirty="0" smtClean="0">
                <a:solidFill>
                  <a:srgbClr val="FFFF00"/>
                </a:solidFill>
                <a:latin typeface="微軟正黑體" pitchFamily="34" charset="-120"/>
                <a:ea typeface="微軟正黑體" pitchFamily="34" charset="-120"/>
              </a:rPr>
              <a:t>穌可以釋放你的綑綁</a:t>
            </a:r>
            <a:endParaRPr lang="en-US" sz="3600" dirty="0">
              <a:solidFill>
                <a:srgbClr val="FFFF00"/>
              </a:solidFill>
              <a:latin typeface="微軟正黑體" pitchFamily="34" charset="-120"/>
              <a:ea typeface="微軟正黑體" pitchFamily="34" charset="-120"/>
            </a:endParaRPr>
          </a:p>
          <a:p>
            <a:pPr lvl="0"/>
            <a:r>
              <a:rPr lang="zh-TW" altLang="en-US" sz="3600" b="1" dirty="0" smtClean="0">
                <a:solidFill>
                  <a:srgbClr val="FFFF00"/>
                </a:solidFill>
                <a:latin typeface="微軟正黑體" pitchFamily="34" charset="-120"/>
                <a:ea typeface="微軟正黑體" pitchFamily="34" charset="-120"/>
              </a:rPr>
              <a:t>被污鬼</a:t>
            </a:r>
            <a:r>
              <a:rPr lang="zh-TW" altLang="en-US" sz="3600" b="1" dirty="0">
                <a:solidFill>
                  <a:srgbClr val="FFFF00"/>
                </a:solidFill>
                <a:latin typeface="微軟正黑體" pitchFamily="34" charset="-120"/>
                <a:ea typeface="微軟正黑體" pitchFamily="34" charset="-120"/>
              </a:rPr>
              <a:t>附著無法脫</a:t>
            </a:r>
            <a:r>
              <a:rPr lang="zh-TW" altLang="en-US" sz="3600" b="1" dirty="0" smtClean="0">
                <a:solidFill>
                  <a:srgbClr val="FFFF00"/>
                </a:solidFill>
                <a:latin typeface="微軟正黑體" pitchFamily="34" charset="-120"/>
                <a:ea typeface="微軟正黑體" pitchFamily="34" charset="-120"/>
              </a:rPr>
              <a:t>身</a:t>
            </a:r>
            <a:r>
              <a:rPr lang="en-US" altLang="zh-TW" sz="3600" b="1" dirty="0" smtClean="0">
                <a:solidFill>
                  <a:srgbClr val="FFFF00"/>
                </a:solidFill>
                <a:latin typeface="微軟正黑體" pitchFamily="34" charset="-120"/>
                <a:ea typeface="微軟正黑體" pitchFamily="34" charset="-120"/>
              </a:rPr>
              <a:t>,</a:t>
            </a:r>
            <a:r>
              <a:rPr lang="zh-TW" altLang="en-US" sz="3600" b="1" dirty="0" smtClean="0">
                <a:solidFill>
                  <a:srgbClr val="FFFF00"/>
                </a:solidFill>
                <a:latin typeface="微軟正黑體" pitchFamily="34" charset="-120"/>
                <a:ea typeface="微軟正黑體" pitchFamily="34" charset="-120"/>
              </a:rPr>
              <a:t>失</a:t>
            </a:r>
            <a:r>
              <a:rPr lang="zh-TW" altLang="en-US" sz="3600" b="1" dirty="0">
                <a:solidFill>
                  <a:srgbClr val="FFFF00"/>
                </a:solidFill>
                <a:latin typeface="微軟正黑體" pitchFamily="34" charset="-120"/>
                <a:ea typeface="微軟正黑體" pitchFamily="34" charset="-120"/>
              </a:rPr>
              <a:t>去神智的人</a:t>
            </a:r>
            <a:r>
              <a:rPr lang="en-US" sz="3600" b="1" dirty="0">
                <a:solidFill>
                  <a:srgbClr val="FFFF00"/>
                </a:solidFill>
                <a:latin typeface="微軟正黑體" pitchFamily="34" charset="-120"/>
                <a:ea typeface="微軟正黑體" pitchFamily="34" charset="-120"/>
              </a:rPr>
              <a:t>- </a:t>
            </a:r>
            <a:r>
              <a:rPr lang="zh-TW" altLang="en-US" sz="3600" b="1" dirty="0">
                <a:solidFill>
                  <a:srgbClr val="FFFF00"/>
                </a:solidFill>
                <a:latin typeface="微軟正黑體" pitchFamily="34" charset="-120"/>
                <a:ea typeface="微軟正黑體" pitchFamily="34" charset="-120"/>
              </a:rPr>
              <a:t>耶穌</a:t>
            </a:r>
            <a:r>
              <a:rPr lang="zh-TW" altLang="en-US" sz="3600" b="1" dirty="0" smtClean="0">
                <a:solidFill>
                  <a:srgbClr val="FFFF00"/>
                </a:solidFill>
                <a:latin typeface="微軟正黑體" pitchFamily="34" charset="-120"/>
                <a:ea typeface="微軟正黑體" pitchFamily="34" charset="-120"/>
              </a:rPr>
              <a:t>可釋</a:t>
            </a:r>
            <a:r>
              <a:rPr lang="zh-TW" altLang="en-US" sz="3600" b="1" dirty="0">
                <a:solidFill>
                  <a:srgbClr val="FFFF00"/>
                </a:solidFill>
                <a:latin typeface="微軟正黑體" pitchFamily="34" charset="-120"/>
                <a:ea typeface="微軟正黑體" pitchFamily="34" charset="-120"/>
              </a:rPr>
              <a:t>放你</a:t>
            </a:r>
            <a:r>
              <a:rPr lang="en-US" sz="3600" b="1" dirty="0">
                <a:solidFill>
                  <a:srgbClr val="FFFF00"/>
                </a:solidFill>
                <a:latin typeface="微軟正黑體" pitchFamily="34" charset="-120"/>
                <a:ea typeface="微軟正黑體" pitchFamily="34" charset="-120"/>
              </a:rPr>
              <a:t>, </a:t>
            </a:r>
            <a:r>
              <a:rPr lang="zh-TW" altLang="en-US" sz="3600" b="1" dirty="0">
                <a:solidFill>
                  <a:srgbClr val="FFFF00"/>
                </a:solidFill>
                <a:latin typeface="微軟正黑體" pitchFamily="34" charset="-120"/>
                <a:ea typeface="微軟正黑體" pitchFamily="34" charset="-120"/>
              </a:rPr>
              <a:t>恢復你的神智</a:t>
            </a:r>
            <a:endParaRPr lang="en-US" sz="3600" dirty="0">
              <a:solidFill>
                <a:srgbClr val="FFFF00"/>
              </a:solidFill>
              <a:latin typeface="微軟正黑體" pitchFamily="34" charset="-120"/>
              <a:ea typeface="微軟正黑體" pitchFamily="34" charset="-120"/>
            </a:endParaRPr>
          </a:p>
          <a:p>
            <a:pPr lvl="0"/>
            <a:r>
              <a:rPr lang="zh-TW" altLang="en-US" sz="3600" b="1" dirty="0">
                <a:solidFill>
                  <a:srgbClr val="FFFF00"/>
                </a:solidFill>
                <a:latin typeface="微軟正黑體" pitchFamily="34" charset="-120"/>
                <a:ea typeface="微軟正黑體" pitchFamily="34" charset="-120"/>
              </a:rPr>
              <a:t>對掌控靈界</a:t>
            </a:r>
            <a:r>
              <a:rPr lang="zh-TW" altLang="en-US" sz="3600" b="1" dirty="0" smtClean="0">
                <a:solidFill>
                  <a:srgbClr val="FFFF00"/>
                </a:solidFill>
                <a:latin typeface="微軟正黑體" pitchFamily="34" charset="-120"/>
                <a:ea typeface="微軟正黑體" pitchFamily="34" charset="-120"/>
              </a:rPr>
              <a:t>的生物</a:t>
            </a:r>
            <a:r>
              <a:rPr lang="en-US" sz="3600" b="1" dirty="0" smtClean="0">
                <a:solidFill>
                  <a:srgbClr val="FFFF00"/>
                </a:solidFill>
                <a:latin typeface="微軟正黑體" pitchFamily="34" charset="-120"/>
                <a:ea typeface="微軟正黑體" pitchFamily="34" charset="-120"/>
              </a:rPr>
              <a:t>- </a:t>
            </a:r>
            <a:r>
              <a:rPr lang="zh-TW" altLang="en-US" sz="3600" b="1" dirty="0">
                <a:solidFill>
                  <a:srgbClr val="FFFF00"/>
                </a:solidFill>
                <a:latin typeface="微軟正黑體" pitchFamily="34" charset="-120"/>
                <a:ea typeface="微軟正黑體" pitchFamily="34" charset="-120"/>
              </a:rPr>
              <a:t>耶穌有權柄毀滅你</a:t>
            </a:r>
            <a:endParaRPr lang="en-US" sz="3600" dirty="0">
              <a:solidFill>
                <a:srgbClr val="FFFF00"/>
              </a:solidFill>
              <a:latin typeface="微軟正黑體" pitchFamily="34" charset="-120"/>
              <a:ea typeface="微軟正黑體" pitchFamily="34" charset="-120"/>
            </a:endParaRPr>
          </a:p>
          <a:p>
            <a:pPr lvl="0"/>
            <a:r>
              <a:rPr lang="zh-TW" altLang="en-US" sz="3600" b="1" dirty="0">
                <a:solidFill>
                  <a:srgbClr val="FFFF00"/>
                </a:solidFill>
                <a:latin typeface="微軟正黑體" pitchFamily="34" charset="-120"/>
                <a:ea typeface="微軟正黑體" pitchFamily="34" charset="-120"/>
              </a:rPr>
              <a:t>對從異教背景出來信靠耶穌的人</a:t>
            </a:r>
            <a:r>
              <a:rPr lang="en-US" sz="3600" b="1" dirty="0">
                <a:solidFill>
                  <a:srgbClr val="FFFF00"/>
                </a:solidFill>
                <a:latin typeface="微軟正黑體" pitchFamily="34" charset="-120"/>
                <a:ea typeface="微軟正黑體" pitchFamily="34" charset="-120"/>
              </a:rPr>
              <a:t>- </a:t>
            </a:r>
            <a:r>
              <a:rPr lang="zh-TW" altLang="en-US" sz="3600" b="1" dirty="0">
                <a:solidFill>
                  <a:srgbClr val="FFFF00"/>
                </a:solidFill>
                <a:latin typeface="微軟正黑體" pitchFamily="34" charset="-120"/>
                <a:ea typeface="微軟正黑體" pitchFamily="34" charset="-120"/>
              </a:rPr>
              <a:t>要認清到底誰</a:t>
            </a:r>
            <a:r>
              <a:rPr lang="zh-TW" altLang="en-US" sz="3600" b="1" dirty="0" smtClean="0">
                <a:solidFill>
                  <a:srgbClr val="FFFF00"/>
                </a:solidFill>
                <a:latin typeface="微軟正黑體" pitchFamily="34" charset="-120"/>
                <a:ea typeface="微軟正黑體" pitchFamily="34" charset="-120"/>
              </a:rPr>
              <a:t>是天地間最大的</a:t>
            </a:r>
            <a:r>
              <a:rPr lang="en-US" altLang="zh-TW" sz="3600" b="1" dirty="0" smtClean="0">
                <a:solidFill>
                  <a:srgbClr val="FFFF00"/>
                </a:solidFill>
                <a:latin typeface="微軟正黑體" pitchFamily="34" charset="-120"/>
                <a:ea typeface="微軟正黑體" pitchFamily="34" charset="-120"/>
              </a:rPr>
              <a:t>,</a:t>
            </a:r>
            <a:r>
              <a:rPr lang="zh-TW" altLang="en-US" sz="3600" b="1" dirty="0" smtClean="0">
                <a:solidFill>
                  <a:srgbClr val="FFFF00"/>
                </a:solidFill>
                <a:latin typeface="微軟正黑體" pitchFamily="34" charset="-120"/>
                <a:ea typeface="微軟正黑體" pitchFamily="34" charset="-120"/>
              </a:rPr>
              <a:t> 最有權柄的那一位</a:t>
            </a:r>
            <a:endParaRPr lang="en-US" sz="3600" dirty="0">
              <a:solidFill>
                <a:srgbClr val="FFFF00"/>
              </a:solidFill>
              <a:latin typeface="微軟正黑體" pitchFamily="34" charset="-120"/>
              <a:ea typeface="微軟正黑體" pitchFamily="34" charset="-120"/>
            </a:endParaRPr>
          </a:p>
          <a:p>
            <a:endParaRPr lang="en-US" altLang="zh-TW" dirty="0" smtClean="0"/>
          </a:p>
          <a:p>
            <a:pPr>
              <a:buNone/>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zh-TW" altLang="en-US" b="1" dirty="0" smtClean="0">
                <a:solidFill>
                  <a:schemeClr val="bg1"/>
                </a:solidFill>
                <a:latin typeface="微軟正黑體" pitchFamily="34" charset="-120"/>
                <a:ea typeface="微軟正黑體" pitchFamily="34" charset="-120"/>
              </a:rPr>
              <a:t>結語</a:t>
            </a:r>
            <a:r>
              <a:rPr lang="en-US" altLang="zh-TW" b="1" dirty="0" smtClean="0">
                <a:solidFill>
                  <a:schemeClr val="bg1"/>
                </a:solidFill>
                <a:latin typeface="微軟正黑體" pitchFamily="34" charset="-120"/>
                <a:ea typeface="微軟正黑體" pitchFamily="34" charset="-120"/>
              </a:rPr>
              <a:t>-</a:t>
            </a:r>
            <a:r>
              <a:rPr lang="zh-TW" altLang="en-US" b="1" dirty="0" smtClean="0">
                <a:solidFill>
                  <a:schemeClr val="bg1"/>
                </a:solidFill>
                <a:latin typeface="微軟正黑體" pitchFamily="34" charset="-120"/>
                <a:ea typeface="微軟正黑體" pitchFamily="34" charset="-120"/>
              </a:rPr>
              <a:t> 耶穌刻意尋找失喪的人</a:t>
            </a:r>
            <a:endParaRPr lang="en-US" b="1" dirty="0">
              <a:solidFill>
                <a:schemeClr val="bg1"/>
              </a:solidFill>
              <a:latin typeface="微軟正黑體" pitchFamily="34" charset="-120"/>
              <a:ea typeface="微軟正黑體" pitchFamily="34" charset="-120"/>
            </a:endParaRPr>
          </a:p>
        </p:txBody>
      </p:sp>
      <p:sp>
        <p:nvSpPr>
          <p:cNvPr id="3" name="Content Placeholder 2"/>
          <p:cNvSpPr>
            <a:spLocks noGrp="1"/>
          </p:cNvSpPr>
          <p:nvPr>
            <p:ph idx="1"/>
          </p:nvPr>
        </p:nvSpPr>
        <p:spPr>
          <a:xfrm>
            <a:off x="457200" y="1371600"/>
            <a:ext cx="8229600" cy="5486400"/>
          </a:xfrm>
        </p:spPr>
        <p:txBody>
          <a:bodyPr>
            <a:normAutofit fontScale="92500" lnSpcReduction="20000"/>
          </a:bodyPr>
          <a:lstStyle/>
          <a:p>
            <a:pPr marL="514350" indent="-514350">
              <a:buAutoNum type="arabicPeriod"/>
            </a:pPr>
            <a:r>
              <a:rPr lang="zh-TW" altLang="en-US" sz="3600" b="1" dirty="0" smtClean="0">
                <a:solidFill>
                  <a:srgbClr val="FFFF00"/>
                </a:solidFill>
                <a:latin typeface="微軟正黑體" pitchFamily="34" charset="-120"/>
                <a:ea typeface="微軟正黑體" pitchFamily="34" charset="-120"/>
              </a:rPr>
              <a:t>福音是給全世界的人</a:t>
            </a:r>
            <a:endParaRPr lang="en-US" altLang="zh-TW" sz="3600" b="1" dirty="0" smtClean="0">
              <a:solidFill>
                <a:srgbClr val="FFFF00"/>
              </a:solidFill>
              <a:latin typeface="微軟正黑體" pitchFamily="34" charset="-120"/>
              <a:ea typeface="微軟正黑體" pitchFamily="34" charset="-120"/>
            </a:endParaRPr>
          </a:p>
          <a:p>
            <a:pPr marL="514350" indent="-514350">
              <a:buAutoNum type="arabicPeriod"/>
            </a:pPr>
            <a:r>
              <a:rPr lang="zh-TW" altLang="en-US" sz="3600" b="1" dirty="0" smtClean="0">
                <a:solidFill>
                  <a:srgbClr val="FFFF00"/>
                </a:solidFill>
                <a:latin typeface="微軟正黑體" pitchFamily="34" charset="-120"/>
                <a:ea typeface="微軟正黑體" pitchFamily="34" charset="-120"/>
              </a:rPr>
              <a:t>耶穌拯救可憐的罪人</a:t>
            </a:r>
            <a:r>
              <a:rPr lang="en-US" altLang="zh-TW" sz="3600" b="1" dirty="0" smtClean="0">
                <a:solidFill>
                  <a:srgbClr val="FFFF00"/>
                </a:solidFill>
                <a:latin typeface="微軟正黑體" pitchFamily="34" charset="-120"/>
                <a:ea typeface="微軟正黑體" pitchFamily="34" charset="-120"/>
              </a:rPr>
              <a:t>,</a:t>
            </a:r>
            <a:r>
              <a:rPr lang="zh-TW" altLang="en-US" sz="3600" b="1" dirty="0" smtClean="0">
                <a:solidFill>
                  <a:srgbClr val="FFFF00"/>
                </a:solidFill>
                <a:latin typeface="微軟正黑體" pitchFamily="34" charset="-120"/>
                <a:ea typeface="微軟正黑體" pitchFamily="34" charset="-120"/>
              </a:rPr>
              <a:t>不是自以為義的人</a:t>
            </a:r>
            <a:endParaRPr lang="en-US" altLang="zh-TW" sz="3600" b="1" dirty="0" smtClean="0">
              <a:solidFill>
                <a:srgbClr val="FFFF00"/>
              </a:solidFill>
              <a:latin typeface="微軟正黑體" pitchFamily="34" charset="-120"/>
              <a:ea typeface="微軟正黑體" pitchFamily="34" charset="-120"/>
            </a:endParaRPr>
          </a:p>
          <a:p>
            <a:pPr marL="514350" indent="-514350">
              <a:buAutoNum type="arabicPeriod"/>
            </a:pPr>
            <a:r>
              <a:rPr lang="zh-TW" altLang="en-US" sz="3600" b="1" dirty="0">
                <a:solidFill>
                  <a:srgbClr val="FFFF00"/>
                </a:solidFill>
                <a:latin typeface="微軟正黑體" pitchFamily="34" charset="-120"/>
                <a:ea typeface="微軟正黑體" pitchFamily="34" charset="-120"/>
              </a:rPr>
              <a:t>耶</a:t>
            </a:r>
            <a:r>
              <a:rPr lang="zh-TW" altLang="en-US" sz="3600" b="1" dirty="0" smtClean="0">
                <a:solidFill>
                  <a:srgbClr val="FFFF00"/>
                </a:solidFill>
                <a:latin typeface="微軟正黑體" pitchFamily="34" charset="-120"/>
                <a:ea typeface="微軟正黑體" pitchFamily="34" charset="-120"/>
              </a:rPr>
              <a:t>穌尋找有一點信仰傳統</a:t>
            </a:r>
            <a:r>
              <a:rPr lang="en-US" altLang="zh-TW" sz="3600" b="1" dirty="0" smtClean="0">
                <a:solidFill>
                  <a:srgbClr val="FFFF00"/>
                </a:solidFill>
                <a:latin typeface="微軟正黑體" pitchFamily="34" charset="-120"/>
                <a:ea typeface="微軟正黑體" pitchFamily="34" charset="-120"/>
              </a:rPr>
              <a:t>,</a:t>
            </a:r>
            <a:r>
              <a:rPr lang="zh-TW" altLang="en-US" sz="3600" b="1" dirty="0" smtClean="0">
                <a:solidFill>
                  <a:srgbClr val="FFFF00"/>
                </a:solidFill>
                <a:latin typeface="微軟正黑體" pitchFamily="34" charset="-120"/>
                <a:ea typeface="微軟正黑體" pitchFamily="34" charset="-120"/>
              </a:rPr>
              <a:t>但無信仰實義的人</a:t>
            </a:r>
            <a:r>
              <a:rPr lang="en-US" altLang="zh-TW" sz="3600" b="1" dirty="0" smtClean="0">
                <a:solidFill>
                  <a:srgbClr val="FFFF00"/>
                </a:solidFill>
                <a:latin typeface="微軟正黑體" pitchFamily="34" charset="-120"/>
                <a:ea typeface="微軟正黑體" pitchFamily="34" charset="-120"/>
              </a:rPr>
              <a:t>,</a:t>
            </a:r>
            <a:r>
              <a:rPr lang="zh-TW" altLang="en-US" sz="3600" b="1" dirty="0" smtClean="0">
                <a:solidFill>
                  <a:srgbClr val="FFFF00"/>
                </a:solidFill>
                <a:latin typeface="微軟正黑體" pitchFamily="34" charset="-120"/>
                <a:ea typeface="微軟正黑體" pitchFamily="34" charset="-120"/>
              </a:rPr>
              <a:t> 要用真實信仰的內涵滿足人的需要</a:t>
            </a:r>
            <a:endParaRPr lang="en-US" altLang="zh-TW" sz="3600" b="1" dirty="0" smtClean="0">
              <a:solidFill>
                <a:srgbClr val="FFFF00"/>
              </a:solidFill>
              <a:latin typeface="微軟正黑體" pitchFamily="34" charset="-120"/>
              <a:ea typeface="微軟正黑體" pitchFamily="34" charset="-120"/>
            </a:endParaRPr>
          </a:p>
          <a:p>
            <a:pPr marL="514350" indent="-514350">
              <a:buAutoNum type="arabicPeriod"/>
            </a:pPr>
            <a:r>
              <a:rPr lang="zh-TW" altLang="en-US" sz="3600" b="1" dirty="0">
                <a:solidFill>
                  <a:srgbClr val="FFFF00"/>
                </a:solidFill>
                <a:latin typeface="微軟正黑體" pitchFamily="34" charset="-120"/>
                <a:ea typeface="微軟正黑體" pitchFamily="34" charset="-120"/>
              </a:rPr>
              <a:t>耶</a:t>
            </a:r>
            <a:r>
              <a:rPr lang="zh-TW" altLang="en-US" sz="3600" b="1" dirty="0" smtClean="0">
                <a:solidFill>
                  <a:srgbClr val="FFFF00"/>
                </a:solidFill>
                <a:latin typeface="微軟正黑體" pitchFamily="34" charset="-120"/>
                <a:ea typeface="微軟正黑體" pitchFamily="34" charset="-120"/>
              </a:rPr>
              <a:t>穌尋找異教徒</a:t>
            </a:r>
            <a:r>
              <a:rPr lang="en-US" altLang="zh-TW" sz="3600" b="1" dirty="0" smtClean="0">
                <a:solidFill>
                  <a:srgbClr val="FFFF00"/>
                </a:solidFill>
                <a:latin typeface="微軟正黑體" pitchFamily="34" charset="-120"/>
                <a:ea typeface="微軟正黑體" pitchFamily="34" charset="-120"/>
              </a:rPr>
              <a:t>,</a:t>
            </a:r>
            <a:r>
              <a:rPr lang="zh-TW" altLang="en-US" sz="3600" b="1" dirty="0" smtClean="0">
                <a:solidFill>
                  <a:srgbClr val="FFFF00"/>
                </a:solidFill>
                <a:latin typeface="微軟正黑體" pitchFamily="34" charset="-120"/>
                <a:ea typeface="微軟正黑體" pitchFamily="34" charset="-120"/>
              </a:rPr>
              <a:t> 並挑戰他們從異教中出來</a:t>
            </a:r>
            <a:endParaRPr lang="en-US" altLang="zh-TW" sz="3600" b="1" dirty="0" smtClean="0">
              <a:solidFill>
                <a:srgbClr val="FFFF00"/>
              </a:solidFill>
              <a:latin typeface="微軟正黑體" pitchFamily="34" charset="-120"/>
              <a:ea typeface="微軟正黑體" pitchFamily="34" charset="-120"/>
            </a:endParaRPr>
          </a:p>
          <a:p>
            <a:pPr marL="514350" indent="-514350">
              <a:buAutoNum type="arabicPeriod"/>
            </a:pPr>
            <a:r>
              <a:rPr lang="zh-TW" altLang="en-US" sz="3600" b="1" dirty="0">
                <a:solidFill>
                  <a:srgbClr val="FFFF00"/>
                </a:solidFill>
                <a:latin typeface="微軟正黑體" pitchFamily="34" charset="-120"/>
                <a:ea typeface="微軟正黑體" pitchFamily="34" charset="-120"/>
              </a:rPr>
              <a:t>耶</a:t>
            </a:r>
            <a:r>
              <a:rPr lang="zh-TW" altLang="en-US" sz="3600" b="1" dirty="0" smtClean="0">
                <a:solidFill>
                  <a:srgbClr val="FFFF00"/>
                </a:solidFill>
                <a:latin typeface="微軟正黑體" pitchFamily="34" charset="-120"/>
                <a:ea typeface="微軟正黑體" pitchFamily="34" charset="-120"/>
              </a:rPr>
              <a:t>穌尋找被綑綁</a:t>
            </a:r>
            <a:r>
              <a:rPr lang="en-US" altLang="zh-TW" sz="3600" b="1" dirty="0" smtClean="0">
                <a:solidFill>
                  <a:srgbClr val="FFFF00"/>
                </a:solidFill>
                <a:latin typeface="微軟正黑體" pitchFamily="34" charset="-120"/>
                <a:ea typeface="微軟正黑體" pitchFamily="34" charset="-120"/>
              </a:rPr>
              <a:t>,</a:t>
            </a:r>
            <a:r>
              <a:rPr lang="zh-TW" altLang="en-US" sz="3600" b="1" dirty="0" smtClean="0">
                <a:solidFill>
                  <a:srgbClr val="FFFF00"/>
                </a:solidFill>
                <a:latin typeface="微軟正黑體" pitchFamily="34" charset="-120"/>
                <a:ea typeface="微軟正黑體" pitchFamily="34" charset="-120"/>
              </a:rPr>
              <a:t>住在幽暗世界的人</a:t>
            </a:r>
            <a:r>
              <a:rPr lang="en-US" altLang="zh-TW" sz="3600" b="1" dirty="0" smtClean="0">
                <a:solidFill>
                  <a:srgbClr val="FFFF00"/>
                </a:solidFill>
                <a:latin typeface="微軟正黑體" pitchFamily="34" charset="-120"/>
                <a:ea typeface="微軟正黑體" pitchFamily="34" charset="-120"/>
              </a:rPr>
              <a:t>,</a:t>
            </a:r>
            <a:r>
              <a:rPr lang="zh-TW" altLang="en-US" sz="3600" b="1" dirty="0" smtClean="0">
                <a:solidFill>
                  <a:srgbClr val="FFFF00"/>
                </a:solidFill>
                <a:latin typeface="微軟正黑體" pitchFamily="34" charset="-120"/>
                <a:ea typeface="微軟正黑體" pitchFamily="34" charset="-120"/>
              </a:rPr>
              <a:t> 祂有大全能</a:t>
            </a:r>
            <a:r>
              <a:rPr lang="en-US" altLang="zh-TW" sz="3600" b="1" dirty="0" smtClean="0">
                <a:solidFill>
                  <a:srgbClr val="FFFF00"/>
                </a:solidFill>
                <a:latin typeface="微軟正黑體" pitchFamily="34" charset="-120"/>
                <a:ea typeface="微軟正黑體" pitchFamily="34" charset="-120"/>
              </a:rPr>
              <a:t>,</a:t>
            </a:r>
            <a:r>
              <a:rPr lang="zh-TW" altLang="en-US" sz="3600" b="1" dirty="0" smtClean="0">
                <a:solidFill>
                  <a:srgbClr val="FFFF00"/>
                </a:solidFill>
                <a:latin typeface="微軟正黑體" pitchFamily="34" charset="-120"/>
                <a:ea typeface="微軟正黑體" pitchFamily="34" charset="-120"/>
              </a:rPr>
              <a:t> 叫邪靈離開</a:t>
            </a:r>
            <a:endParaRPr lang="en-US" altLang="zh-TW" sz="3600" b="1" dirty="0" smtClean="0">
              <a:solidFill>
                <a:srgbClr val="FFFF00"/>
              </a:solidFill>
              <a:latin typeface="微軟正黑體" pitchFamily="34" charset="-120"/>
              <a:ea typeface="微軟正黑體" pitchFamily="34" charset="-120"/>
            </a:endParaRPr>
          </a:p>
          <a:p>
            <a:pPr marL="514350" indent="-514350">
              <a:buAutoNum type="arabicPeriod"/>
            </a:pPr>
            <a:r>
              <a:rPr lang="zh-TW" altLang="en-US" sz="3600" b="1" dirty="0">
                <a:solidFill>
                  <a:srgbClr val="FFFF00"/>
                </a:solidFill>
                <a:latin typeface="微軟正黑體" pitchFamily="34" charset="-120"/>
                <a:ea typeface="微軟正黑體" pitchFamily="34" charset="-120"/>
              </a:rPr>
              <a:t>耶</a:t>
            </a:r>
            <a:r>
              <a:rPr lang="zh-TW" altLang="en-US" sz="3600" b="1" dirty="0" smtClean="0">
                <a:solidFill>
                  <a:srgbClr val="FFFF00"/>
                </a:solidFill>
                <a:latin typeface="微軟正黑體" pitchFamily="34" charset="-120"/>
                <a:ea typeface="微軟正黑體" pitchFamily="34" charset="-120"/>
              </a:rPr>
              <a:t>穌的權柄超過萬有</a:t>
            </a:r>
            <a:endParaRPr lang="en-US" altLang="zh-TW" sz="3600" b="1" dirty="0" smtClean="0">
              <a:solidFill>
                <a:srgbClr val="FFFF00"/>
              </a:solidFill>
              <a:latin typeface="微軟正黑體" pitchFamily="34" charset="-120"/>
              <a:ea typeface="微軟正黑體" pitchFamily="34" charset="-120"/>
            </a:endParaRPr>
          </a:p>
          <a:p>
            <a:pPr marL="514350" indent="-514350">
              <a:buAutoNum type="arabicPeriod"/>
            </a:pPr>
            <a:r>
              <a:rPr lang="zh-TW" altLang="en-US" sz="3600" b="1" dirty="0" smtClean="0">
                <a:solidFill>
                  <a:srgbClr val="FFFF00"/>
                </a:solidFill>
                <a:latin typeface="微軟正黑體" pitchFamily="34" charset="-120"/>
                <a:ea typeface="微軟正黑體" pitchFamily="34" charset="-120"/>
              </a:rPr>
              <a:t>我們當以基督耶穌的心為心</a:t>
            </a:r>
            <a:r>
              <a:rPr lang="en-US" altLang="zh-TW" sz="3600" b="1" dirty="0" smtClean="0">
                <a:solidFill>
                  <a:srgbClr val="FFFF00"/>
                </a:solidFill>
                <a:latin typeface="微軟正黑體" pitchFamily="34" charset="-120"/>
                <a:ea typeface="微軟正黑體" pitchFamily="34" charset="-120"/>
              </a:rPr>
              <a:t>,</a:t>
            </a:r>
            <a:r>
              <a:rPr lang="zh-TW" altLang="en-US" sz="3600" b="1" dirty="0" smtClean="0">
                <a:solidFill>
                  <a:srgbClr val="FFFF00"/>
                </a:solidFill>
                <a:latin typeface="微軟正黑體" pitchFamily="34" charset="-120"/>
                <a:ea typeface="微軟正黑體" pitchFamily="34" charset="-120"/>
              </a:rPr>
              <a:t> 並相信祂的大能</a:t>
            </a:r>
            <a:endParaRPr lang="en-US" sz="3600" b="1" dirty="0">
              <a:solidFill>
                <a:srgbClr val="FFFF00"/>
              </a:solidFill>
              <a:latin typeface="微軟正黑體" pitchFamily="34" charset="-120"/>
              <a:ea typeface="微軟正黑體" pitchFamily="34" charset="-12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r>
              <a:rPr lang="zh-TW" altLang="en-US" b="1" dirty="0" smtClean="0">
                <a:solidFill>
                  <a:schemeClr val="bg1"/>
                </a:solidFill>
                <a:latin typeface="微軟正黑體" pitchFamily="34" charset="-120"/>
                <a:ea typeface="微軟正黑體" pitchFamily="34" charset="-120"/>
              </a:rPr>
              <a:t>路加福音 </a:t>
            </a:r>
            <a:r>
              <a:rPr lang="en-US" altLang="zh-TW" b="1" dirty="0" smtClean="0">
                <a:solidFill>
                  <a:schemeClr val="bg1"/>
                </a:solidFill>
                <a:latin typeface="微軟正黑體" pitchFamily="34" charset="-120"/>
                <a:ea typeface="微軟正黑體" pitchFamily="34" charset="-120"/>
              </a:rPr>
              <a:t>Luke </a:t>
            </a:r>
            <a:r>
              <a:rPr lang="en-US" b="1" dirty="0" smtClean="0">
                <a:solidFill>
                  <a:schemeClr val="bg1"/>
                </a:solidFill>
                <a:latin typeface="微軟正黑體" pitchFamily="34" charset="-120"/>
                <a:ea typeface="微軟正黑體" pitchFamily="34" charset="-120"/>
              </a:rPr>
              <a:t>15:4</a:t>
            </a:r>
            <a:r>
              <a:rPr lang="en-US" dirty="0" smtClean="0">
                <a:solidFill>
                  <a:schemeClr val="bg1"/>
                </a:solidFill>
                <a:latin typeface="微軟正黑體" pitchFamily="34" charset="-120"/>
                <a:ea typeface="微軟正黑體" pitchFamily="34" charset="-120"/>
              </a:rPr>
              <a:t/>
            </a:r>
            <a:br>
              <a:rPr lang="en-US" dirty="0" smtClean="0">
                <a:solidFill>
                  <a:schemeClr val="bg1"/>
                </a:solidFill>
                <a:latin typeface="微軟正黑體" pitchFamily="34" charset="-120"/>
                <a:ea typeface="微軟正黑體" pitchFamily="34" charset="-120"/>
              </a:rPr>
            </a:br>
            <a:endParaRPr lang="en-US" b="1" dirty="0">
              <a:solidFill>
                <a:schemeClr val="bg1"/>
              </a:solidFill>
              <a:latin typeface="微軟正黑體" pitchFamily="34" charset="-120"/>
              <a:ea typeface="微軟正黑體" pitchFamily="34" charset="-120"/>
            </a:endParaRPr>
          </a:p>
        </p:txBody>
      </p:sp>
      <p:sp>
        <p:nvSpPr>
          <p:cNvPr id="3" name="Content Placeholder 2"/>
          <p:cNvSpPr>
            <a:spLocks noGrp="1"/>
          </p:cNvSpPr>
          <p:nvPr>
            <p:ph idx="1"/>
          </p:nvPr>
        </p:nvSpPr>
        <p:spPr>
          <a:xfrm>
            <a:off x="0" y="990600"/>
            <a:ext cx="9144000" cy="5638800"/>
          </a:xfrm>
        </p:spPr>
        <p:txBody>
          <a:bodyPr>
            <a:normAutofit/>
          </a:bodyPr>
          <a:lstStyle/>
          <a:p>
            <a:pPr>
              <a:buNone/>
            </a:pPr>
            <a:r>
              <a:rPr lang="zh-TW" altLang="en-US" sz="3600" b="1" dirty="0" smtClean="0">
                <a:latin typeface="微軟正黑體" pitchFamily="34" charset="-120"/>
                <a:ea typeface="微軟正黑體" pitchFamily="34" charset="-120"/>
              </a:rPr>
              <a:t>路</a:t>
            </a:r>
            <a:r>
              <a:rPr lang="en-US" sz="3600" b="1" dirty="0" smtClean="0">
                <a:latin typeface="微軟正黑體" pitchFamily="34" charset="-120"/>
                <a:ea typeface="微軟正黑體" pitchFamily="34" charset="-120"/>
              </a:rPr>
              <a:t> 15:4  </a:t>
            </a:r>
            <a:r>
              <a:rPr lang="zh-TW" altLang="en-US" sz="3600" b="1" dirty="0" smtClean="0">
                <a:solidFill>
                  <a:srgbClr val="FFFF00"/>
                </a:solidFill>
                <a:latin typeface="微軟正黑體" pitchFamily="34" charset="-120"/>
                <a:ea typeface="微軟正黑體" pitchFamily="34" charset="-120"/>
              </a:rPr>
              <a:t>「你們中間誰有一百隻羊失去一隻，不把這九十九隻撇在曠野、</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去找那失去的羊，直到找著呢</a:t>
            </a:r>
            <a:r>
              <a:rPr lang="zh-TW" altLang="en-US" sz="3600" b="1" dirty="0" smtClean="0">
                <a:latin typeface="微軟正黑體" pitchFamily="34" charset="-120"/>
                <a:ea typeface="微軟正黑體" pitchFamily="34" charset="-120"/>
              </a:rPr>
              <a:t>？ </a:t>
            </a:r>
            <a:endParaRPr lang="en-US" altLang="zh-TW" sz="3600" b="1" dirty="0" smtClean="0">
              <a:latin typeface="微軟正黑體" pitchFamily="34" charset="-120"/>
              <a:ea typeface="微軟正黑體" pitchFamily="34" charset="-120"/>
            </a:endParaRPr>
          </a:p>
          <a:p>
            <a:pPr>
              <a:buNone/>
            </a:pPr>
            <a:r>
              <a:rPr lang="en-US" sz="3600" b="1" dirty="0" err="1" smtClean="0"/>
              <a:t>Luk</a:t>
            </a:r>
            <a:r>
              <a:rPr lang="en-US" sz="3600" b="1" dirty="0" smtClean="0"/>
              <a:t> 15:4  What man of you, having a hundred sheep, and having lost one of them, does not leave the ninety and nine in the wilderness, and </a:t>
            </a:r>
            <a:r>
              <a:rPr lang="en-US" sz="3600" b="1" dirty="0" smtClean="0">
                <a:solidFill>
                  <a:schemeClr val="bg1"/>
                </a:solidFill>
              </a:rPr>
              <a:t>go after that which is lost, until he find it? </a:t>
            </a:r>
            <a:endParaRPr lang="en-US" sz="3600" b="1" dirty="0" smtClean="0">
              <a:solidFill>
                <a:schemeClr val="bg1"/>
              </a:solidFill>
              <a:latin typeface="微軟正黑體" pitchFamily="34" charset="-120"/>
              <a:ea typeface="微軟正黑體" pitchFamily="34" charset="-120"/>
            </a:endParaRPr>
          </a:p>
          <a:p>
            <a:pPr>
              <a:buNone/>
            </a:pPr>
            <a:endParaRPr lang="en-US" b="1" dirty="0" smtClean="0">
              <a:latin typeface="微軟正黑體" pitchFamily="34" charset="-120"/>
              <a:ea typeface="微軟正黑體" pitchFamily="34" charset="-120"/>
            </a:endParaRP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r>
              <a:rPr lang="zh-TW" altLang="en-US" b="1" dirty="0" smtClean="0">
                <a:solidFill>
                  <a:schemeClr val="bg1"/>
                </a:solidFill>
                <a:latin typeface="微軟正黑體" pitchFamily="34" charset="-120"/>
                <a:ea typeface="微軟正黑體" pitchFamily="34" charset="-120"/>
              </a:rPr>
              <a:t>路加福音 </a:t>
            </a:r>
            <a:r>
              <a:rPr lang="en-US" altLang="zh-TW" b="1" dirty="0" smtClean="0">
                <a:solidFill>
                  <a:schemeClr val="bg1"/>
                </a:solidFill>
                <a:latin typeface="微軟正黑體" pitchFamily="34" charset="-120"/>
                <a:ea typeface="微軟正黑體" pitchFamily="34" charset="-120"/>
              </a:rPr>
              <a:t>Luke </a:t>
            </a:r>
            <a:r>
              <a:rPr lang="en-US" b="1" dirty="0" smtClean="0">
                <a:solidFill>
                  <a:schemeClr val="bg1"/>
                </a:solidFill>
                <a:latin typeface="微軟正黑體" pitchFamily="34" charset="-120"/>
                <a:ea typeface="微軟正黑體" pitchFamily="34" charset="-120"/>
              </a:rPr>
              <a:t>15:7</a:t>
            </a:r>
            <a:r>
              <a:rPr lang="en-US" dirty="0" smtClean="0">
                <a:solidFill>
                  <a:schemeClr val="bg1"/>
                </a:solidFill>
                <a:latin typeface="微軟正黑體" pitchFamily="34" charset="-120"/>
                <a:ea typeface="微軟正黑體" pitchFamily="34" charset="-120"/>
              </a:rPr>
              <a:t/>
            </a:r>
            <a:br>
              <a:rPr lang="en-US" dirty="0" smtClean="0">
                <a:solidFill>
                  <a:schemeClr val="bg1"/>
                </a:solidFill>
                <a:latin typeface="微軟正黑體" pitchFamily="34" charset="-120"/>
                <a:ea typeface="微軟正黑體" pitchFamily="34" charset="-120"/>
              </a:rPr>
            </a:br>
            <a:endParaRPr lang="en-US" b="1" dirty="0">
              <a:solidFill>
                <a:schemeClr val="bg1"/>
              </a:solidFill>
              <a:latin typeface="微軟正黑體" pitchFamily="34" charset="-120"/>
              <a:ea typeface="微軟正黑體" pitchFamily="34" charset="-120"/>
            </a:endParaRPr>
          </a:p>
        </p:txBody>
      </p:sp>
      <p:sp>
        <p:nvSpPr>
          <p:cNvPr id="3" name="Content Placeholder 2"/>
          <p:cNvSpPr>
            <a:spLocks noGrp="1"/>
          </p:cNvSpPr>
          <p:nvPr>
            <p:ph idx="1"/>
          </p:nvPr>
        </p:nvSpPr>
        <p:spPr>
          <a:xfrm>
            <a:off x="457200" y="1295400"/>
            <a:ext cx="8229600" cy="5334000"/>
          </a:xfrm>
        </p:spPr>
        <p:txBody>
          <a:bodyPr>
            <a:normAutofit/>
          </a:bodyPr>
          <a:lstStyle/>
          <a:p>
            <a:pPr>
              <a:buNone/>
            </a:pPr>
            <a:r>
              <a:rPr lang="zh-TW" altLang="en-US" sz="3600" b="1" dirty="0" smtClean="0">
                <a:latin typeface="微軟正黑體" pitchFamily="34" charset="-120"/>
                <a:ea typeface="微軟正黑體" pitchFamily="34" charset="-120"/>
              </a:rPr>
              <a:t>路</a:t>
            </a:r>
            <a:r>
              <a:rPr lang="en-US" sz="3600" b="1" dirty="0" smtClean="0">
                <a:latin typeface="微軟正黑體" pitchFamily="34" charset="-120"/>
                <a:ea typeface="微軟正黑體" pitchFamily="34" charset="-120"/>
              </a:rPr>
              <a:t> 15:7  </a:t>
            </a:r>
            <a:r>
              <a:rPr lang="zh-TW" altLang="en-US" sz="3600" b="1" dirty="0" smtClean="0">
                <a:solidFill>
                  <a:srgbClr val="002060"/>
                </a:solidFill>
                <a:effectLst>
                  <a:outerShdw blurRad="38100" dist="38100" dir="2700000" algn="tl">
                    <a:srgbClr val="000000">
                      <a:alpha val="43137"/>
                    </a:srgbClr>
                  </a:outerShdw>
                </a:effectLst>
                <a:latin typeface="微軟正黑體" pitchFamily="34" charset="-120"/>
                <a:ea typeface="微軟正黑體" pitchFamily="34" charset="-120"/>
              </a:rPr>
              <a:t>我告訴你們，</a:t>
            </a:r>
            <a:r>
              <a:rPr lang="zh-TW" altLang="en-US" sz="36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一個罪人悔改，在天上也要這樣為他歡喜，較比為九十九個不用悔改的義人歡喜更大。</a:t>
            </a:r>
            <a:r>
              <a:rPr lang="zh-TW" altLang="en-US" sz="3600" b="1" dirty="0" smtClean="0">
                <a:latin typeface="微軟正黑體" pitchFamily="34" charset="-120"/>
                <a:ea typeface="微軟正黑體" pitchFamily="34" charset="-120"/>
              </a:rPr>
              <a:t>」 </a:t>
            </a:r>
            <a:endParaRPr lang="en-US" sz="3600" b="1" dirty="0" smtClean="0">
              <a:latin typeface="微軟正黑體" pitchFamily="34" charset="-120"/>
              <a:ea typeface="微軟正黑體" pitchFamily="34" charset="-120"/>
            </a:endParaRPr>
          </a:p>
          <a:p>
            <a:pPr>
              <a:buNone/>
            </a:pPr>
            <a:r>
              <a:rPr lang="en-US" sz="3600" b="1" dirty="0" err="1" smtClean="0"/>
              <a:t>Luk</a:t>
            </a:r>
            <a:r>
              <a:rPr lang="en-US" sz="3600" b="1" dirty="0" smtClean="0"/>
              <a:t> 15:7  I say unto you, that even so there shall be joy in heaven over one sinner that repents, </a:t>
            </a:r>
            <a:r>
              <a:rPr lang="en-US" sz="3600" b="1" i="1" dirty="0" smtClean="0"/>
              <a:t>more than over ninety and nine righteous persons, who need no repentance. </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r>
              <a:rPr lang="zh-TW" altLang="en-US" b="1" dirty="0" smtClean="0">
                <a:solidFill>
                  <a:schemeClr val="bg1"/>
                </a:solidFill>
                <a:latin typeface="微軟正黑體" pitchFamily="34" charset="-120"/>
                <a:ea typeface="微軟正黑體" pitchFamily="34" charset="-120"/>
              </a:rPr>
              <a:t>馬可福音</a:t>
            </a:r>
            <a:r>
              <a:rPr lang="en-US" b="1" dirty="0" smtClean="0">
                <a:solidFill>
                  <a:schemeClr val="bg1"/>
                </a:solidFill>
                <a:latin typeface="微軟正黑體" pitchFamily="34" charset="-120"/>
                <a:ea typeface="微軟正黑體" pitchFamily="34" charset="-120"/>
              </a:rPr>
              <a:t>  Mark 2:16-17 </a:t>
            </a:r>
            <a:br>
              <a:rPr lang="en-US" b="1" dirty="0" smtClean="0">
                <a:solidFill>
                  <a:schemeClr val="bg1"/>
                </a:solidFill>
                <a:latin typeface="微軟正黑體" pitchFamily="34" charset="-120"/>
                <a:ea typeface="微軟正黑體" pitchFamily="34" charset="-120"/>
              </a:rPr>
            </a:br>
            <a:r>
              <a:rPr lang="en-US" b="1" dirty="0" smtClean="0">
                <a:solidFill>
                  <a:schemeClr val="bg1"/>
                </a:solidFill>
                <a:latin typeface="微軟正黑體" pitchFamily="34" charset="-120"/>
                <a:ea typeface="微軟正黑體" pitchFamily="34" charset="-120"/>
              </a:rPr>
              <a:t>(</a:t>
            </a:r>
            <a:r>
              <a:rPr lang="zh-TW" altLang="en-US" b="1" dirty="0" smtClean="0">
                <a:solidFill>
                  <a:schemeClr val="bg1"/>
                </a:solidFill>
                <a:latin typeface="微軟正黑體" pitchFamily="34" charset="-120"/>
                <a:ea typeface="微軟正黑體" pitchFamily="34" charset="-120"/>
              </a:rPr>
              <a:t>太</a:t>
            </a:r>
            <a:r>
              <a:rPr lang="en-US" b="1" dirty="0" smtClean="0">
                <a:solidFill>
                  <a:schemeClr val="bg1"/>
                </a:solidFill>
                <a:latin typeface="微軟正黑體" pitchFamily="34" charset="-120"/>
                <a:ea typeface="微軟正黑體" pitchFamily="34" charset="-120"/>
              </a:rPr>
              <a:t>9:12; </a:t>
            </a:r>
            <a:r>
              <a:rPr lang="zh-TW" altLang="en-US" b="1" dirty="0" smtClean="0">
                <a:solidFill>
                  <a:schemeClr val="bg1"/>
                </a:solidFill>
                <a:latin typeface="微軟正黑體" pitchFamily="34" charset="-120"/>
                <a:ea typeface="微軟正黑體" pitchFamily="34" charset="-120"/>
              </a:rPr>
              <a:t>路</a:t>
            </a:r>
            <a:r>
              <a:rPr lang="en-US" b="1" dirty="0" smtClean="0">
                <a:solidFill>
                  <a:schemeClr val="bg1"/>
                </a:solidFill>
                <a:latin typeface="微軟正黑體" pitchFamily="34" charset="-120"/>
                <a:ea typeface="微軟正黑體" pitchFamily="34" charset="-120"/>
              </a:rPr>
              <a:t>5:31)</a:t>
            </a:r>
            <a:br>
              <a:rPr lang="en-US" b="1" dirty="0" smtClean="0">
                <a:solidFill>
                  <a:schemeClr val="bg1"/>
                </a:solidFill>
                <a:latin typeface="微軟正黑體" pitchFamily="34" charset="-120"/>
                <a:ea typeface="微軟正黑體" pitchFamily="34" charset="-120"/>
              </a:rPr>
            </a:br>
            <a:endParaRPr lang="en-US" b="1" dirty="0">
              <a:solidFill>
                <a:schemeClr val="bg1"/>
              </a:solidFill>
              <a:latin typeface="微軟正黑體" pitchFamily="34" charset="-120"/>
              <a:ea typeface="微軟正黑體" pitchFamily="34" charset="-120"/>
            </a:endParaRPr>
          </a:p>
        </p:txBody>
      </p:sp>
      <p:sp>
        <p:nvSpPr>
          <p:cNvPr id="3" name="Content Placeholder 2"/>
          <p:cNvSpPr>
            <a:spLocks noGrp="1"/>
          </p:cNvSpPr>
          <p:nvPr>
            <p:ph idx="1"/>
          </p:nvPr>
        </p:nvSpPr>
        <p:spPr>
          <a:xfrm>
            <a:off x="0" y="1524000"/>
            <a:ext cx="8915400" cy="5334000"/>
          </a:xfrm>
        </p:spPr>
        <p:txBody>
          <a:bodyPr>
            <a:normAutofit fontScale="85000" lnSpcReduction="20000"/>
          </a:bodyPr>
          <a:lstStyle/>
          <a:p>
            <a:pPr>
              <a:buNone/>
            </a:pPr>
            <a:r>
              <a:rPr lang="zh-TW" altLang="en-US" sz="4200" b="1" dirty="0" smtClean="0">
                <a:solidFill>
                  <a:srgbClr val="FFFF00"/>
                </a:solidFill>
                <a:latin typeface="微軟正黑體" pitchFamily="34" charset="-120"/>
                <a:ea typeface="微軟正黑體" pitchFamily="34" charset="-120"/>
              </a:rPr>
              <a:t>可</a:t>
            </a:r>
            <a:r>
              <a:rPr lang="en-US" sz="4200" b="1" dirty="0" smtClean="0">
                <a:solidFill>
                  <a:srgbClr val="FFFF00"/>
                </a:solidFill>
                <a:latin typeface="微軟正黑體" pitchFamily="34" charset="-120"/>
                <a:ea typeface="微軟正黑體" pitchFamily="34" charset="-120"/>
              </a:rPr>
              <a:t> 2:16  </a:t>
            </a:r>
            <a:r>
              <a:rPr lang="zh-TW" altLang="en-US" sz="4200" b="1" dirty="0">
                <a:solidFill>
                  <a:srgbClr val="FFFF00"/>
                </a:solidFill>
                <a:latin typeface="微軟正黑體" pitchFamily="34" charset="-120"/>
                <a:ea typeface="微軟正黑體" pitchFamily="34" charset="-120"/>
              </a:rPr>
              <a:t>法利賽人中的文士（有古卷：文士和法利賽人）看見</a:t>
            </a:r>
            <a:r>
              <a:rPr lang="zh-TW" altLang="en-US" sz="42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耶穌和罪人並稅吏一同吃飯</a:t>
            </a:r>
            <a:r>
              <a:rPr lang="zh-TW" altLang="en-US" sz="4200" b="1" dirty="0">
                <a:solidFill>
                  <a:srgbClr val="FFFF00"/>
                </a:solidFill>
                <a:latin typeface="微軟正黑體" pitchFamily="34" charset="-120"/>
                <a:ea typeface="微軟正黑體" pitchFamily="34" charset="-120"/>
              </a:rPr>
              <a:t>，就對他門徒說：「他和稅吏並罪人一同吃喝嗎</a:t>
            </a:r>
            <a:r>
              <a:rPr lang="zh-TW" altLang="en-US" sz="4200" b="1" dirty="0" smtClean="0">
                <a:solidFill>
                  <a:srgbClr val="FFFF00"/>
                </a:solidFill>
                <a:latin typeface="微軟正黑體" pitchFamily="34" charset="-120"/>
                <a:ea typeface="微軟正黑體" pitchFamily="34" charset="-120"/>
              </a:rPr>
              <a:t>？」</a:t>
            </a:r>
            <a:endParaRPr lang="en-US" altLang="zh-TW" sz="4200" b="1" dirty="0" smtClean="0">
              <a:solidFill>
                <a:srgbClr val="FFFF00"/>
              </a:solidFill>
              <a:latin typeface="微軟正黑體" pitchFamily="34" charset="-120"/>
              <a:ea typeface="微軟正黑體" pitchFamily="34" charset="-120"/>
            </a:endParaRPr>
          </a:p>
          <a:p>
            <a:pPr>
              <a:buNone/>
            </a:pPr>
            <a:r>
              <a:rPr lang="en-US" sz="4200" b="1" dirty="0" smtClean="0"/>
              <a:t>Mar 2:16  And the scribes of the Pharisees, when they saw that he was eating with the sinners and publicans, said unto his disciples, </a:t>
            </a:r>
            <a:r>
              <a:rPr lang="en-US" sz="4200" b="1" i="1" dirty="0" smtClean="0"/>
              <a:t>How is it that he eats and drinks with publicans and sinners? </a:t>
            </a:r>
          </a:p>
          <a:p>
            <a:pPr>
              <a:buNone/>
            </a:pPr>
            <a:r>
              <a:rPr lang="zh-TW" altLang="en-US" sz="4200" b="1" dirty="0" smtClean="0">
                <a:latin typeface="微軟正黑體" pitchFamily="34" charset="-120"/>
                <a:ea typeface="微軟正黑體" pitchFamily="34" charset="-120"/>
              </a:rPr>
              <a:t> </a:t>
            </a:r>
            <a:endParaRPr lang="en-US" sz="4200" b="1" dirty="0">
              <a:latin typeface="微軟正黑體" pitchFamily="34" charset="-120"/>
              <a:ea typeface="微軟正黑體" pitchFamily="34" charset="-120"/>
            </a:endParaRPr>
          </a:p>
          <a:p>
            <a:pPr>
              <a:buNone/>
            </a:pPr>
            <a:r>
              <a:rPr lang="zh-TW" altLang="en-US" b="1" dirty="0">
                <a:latin typeface="微軟正黑體" pitchFamily="34" charset="-120"/>
                <a:ea typeface="微軟正黑體" pitchFamily="34" charset="-120"/>
              </a:rPr>
              <a:t> </a:t>
            </a:r>
            <a:r>
              <a:rPr lang="zh-TW" altLang="en-US" b="1" dirty="0" smtClean="0">
                <a:latin typeface="微軟正黑體" pitchFamily="34" charset="-120"/>
                <a:ea typeface="微軟正黑體" pitchFamily="34" charset="-120"/>
              </a:rPr>
              <a:t>   </a:t>
            </a:r>
            <a:endParaRPr lang="en-US" b="1" dirty="0">
              <a:latin typeface="微軟正黑體" pitchFamily="34" charset="-120"/>
              <a:ea typeface="微軟正黑體" pitchFamily="34" charset="-120"/>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r>
              <a:rPr lang="zh-TW" altLang="en-US" b="1" dirty="0" smtClean="0">
                <a:solidFill>
                  <a:schemeClr val="bg1"/>
                </a:solidFill>
                <a:latin typeface="微軟正黑體" pitchFamily="34" charset="-120"/>
                <a:ea typeface="微軟正黑體" pitchFamily="34" charset="-120"/>
              </a:rPr>
              <a:t>馬可福音</a:t>
            </a:r>
            <a:r>
              <a:rPr lang="en-US" b="1" dirty="0" smtClean="0">
                <a:solidFill>
                  <a:schemeClr val="bg1"/>
                </a:solidFill>
                <a:latin typeface="微軟正黑體" pitchFamily="34" charset="-120"/>
                <a:ea typeface="微軟正黑體" pitchFamily="34" charset="-120"/>
              </a:rPr>
              <a:t>  Mark 2:16-17 </a:t>
            </a:r>
            <a:br>
              <a:rPr lang="en-US" b="1" dirty="0" smtClean="0">
                <a:solidFill>
                  <a:schemeClr val="bg1"/>
                </a:solidFill>
                <a:latin typeface="微軟正黑體" pitchFamily="34" charset="-120"/>
                <a:ea typeface="微軟正黑體" pitchFamily="34" charset="-120"/>
              </a:rPr>
            </a:br>
            <a:r>
              <a:rPr lang="en-US" b="1" dirty="0" smtClean="0">
                <a:solidFill>
                  <a:schemeClr val="bg1"/>
                </a:solidFill>
                <a:latin typeface="微軟正黑體" pitchFamily="34" charset="-120"/>
                <a:ea typeface="微軟正黑體" pitchFamily="34" charset="-120"/>
              </a:rPr>
              <a:t>(</a:t>
            </a:r>
            <a:r>
              <a:rPr lang="zh-TW" altLang="en-US" b="1" dirty="0" smtClean="0">
                <a:solidFill>
                  <a:schemeClr val="bg1"/>
                </a:solidFill>
                <a:latin typeface="微軟正黑體" pitchFamily="34" charset="-120"/>
                <a:ea typeface="微軟正黑體" pitchFamily="34" charset="-120"/>
              </a:rPr>
              <a:t>太</a:t>
            </a:r>
            <a:r>
              <a:rPr lang="en-US" b="1" dirty="0" smtClean="0">
                <a:solidFill>
                  <a:schemeClr val="bg1"/>
                </a:solidFill>
                <a:latin typeface="微軟正黑體" pitchFamily="34" charset="-120"/>
                <a:ea typeface="微軟正黑體" pitchFamily="34" charset="-120"/>
              </a:rPr>
              <a:t>9:12; </a:t>
            </a:r>
            <a:r>
              <a:rPr lang="zh-TW" altLang="en-US" b="1" dirty="0" smtClean="0">
                <a:solidFill>
                  <a:schemeClr val="bg1"/>
                </a:solidFill>
                <a:latin typeface="微軟正黑體" pitchFamily="34" charset="-120"/>
                <a:ea typeface="微軟正黑體" pitchFamily="34" charset="-120"/>
              </a:rPr>
              <a:t>路</a:t>
            </a:r>
            <a:r>
              <a:rPr lang="en-US" b="1" dirty="0" smtClean="0">
                <a:solidFill>
                  <a:schemeClr val="bg1"/>
                </a:solidFill>
                <a:latin typeface="微軟正黑體" pitchFamily="34" charset="-120"/>
                <a:ea typeface="微軟正黑體" pitchFamily="34" charset="-120"/>
              </a:rPr>
              <a:t>5:31)</a:t>
            </a:r>
            <a:br>
              <a:rPr lang="en-US" b="1" dirty="0" smtClean="0">
                <a:solidFill>
                  <a:schemeClr val="bg1"/>
                </a:solidFill>
                <a:latin typeface="微軟正黑體" pitchFamily="34" charset="-120"/>
                <a:ea typeface="微軟正黑體" pitchFamily="34" charset="-120"/>
              </a:rPr>
            </a:br>
            <a:endParaRPr lang="en-US" b="1" dirty="0">
              <a:solidFill>
                <a:schemeClr val="bg1"/>
              </a:solidFill>
              <a:latin typeface="微軟正黑體" pitchFamily="34" charset="-120"/>
              <a:ea typeface="微軟正黑體" pitchFamily="34" charset="-120"/>
            </a:endParaRPr>
          </a:p>
        </p:txBody>
      </p:sp>
      <p:sp>
        <p:nvSpPr>
          <p:cNvPr id="3" name="Content Placeholder 2"/>
          <p:cNvSpPr>
            <a:spLocks noGrp="1"/>
          </p:cNvSpPr>
          <p:nvPr>
            <p:ph idx="1"/>
          </p:nvPr>
        </p:nvSpPr>
        <p:spPr>
          <a:xfrm>
            <a:off x="457200" y="1371600"/>
            <a:ext cx="8229600" cy="5181600"/>
          </a:xfrm>
        </p:spPr>
        <p:txBody>
          <a:bodyPr/>
          <a:lstStyle/>
          <a:p>
            <a:pPr>
              <a:buNone/>
            </a:pPr>
            <a:r>
              <a:rPr lang="zh-TW" altLang="en-US" sz="3600" b="1" dirty="0" smtClean="0">
                <a:solidFill>
                  <a:srgbClr val="FFFF00"/>
                </a:solidFill>
                <a:latin typeface="微軟正黑體" pitchFamily="34" charset="-120"/>
                <a:ea typeface="微軟正黑體" pitchFamily="34" charset="-120"/>
              </a:rPr>
              <a:t>可</a:t>
            </a:r>
            <a:r>
              <a:rPr lang="en-US" sz="3600" b="1" dirty="0" smtClean="0">
                <a:solidFill>
                  <a:srgbClr val="FFFF00"/>
                </a:solidFill>
                <a:latin typeface="微軟正黑體" pitchFamily="34" charset="-120"/>
                <a:ea typeface="微軟正黑體" pitchFamily="34" charset="-120"/>
              </a:rPr>
              <a:t> 2:17  </a:t>
            </a:r>
            <a:r>
              <a:rPr lang="zh-TW" altLang="en-US" sz="3600" b="1" dirty="0">
                <a:solidFill>
                  <a:srgbClr val="FFFF00"/>
                </a:solidFill>
                <a:latin typeface="微軟正黑體" pitchFamily="34" charset="-120"/>
                <a:ea typeface="微軟正黑體" pitchFamily="34" charset="-120"/>
              </a:rPr>
              <a:t>耶穌聽見，就對他們說：「康健的人用不著醫生，有病的人才用得著。</a:t>
            </a:r>
            <a:r>
              <a:rPr lang="zh-TW" altLang="en-US" sz="3600"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我來本不是召義人，乃是召罪人。</a:t>
            </a:r>
            <a:r>
              <a:rPr lang="zh-TW" altLang="en-US" sz="3600" b="1" dirty="0">
                <a:solidFill>
                  <a:srgbClr val="FFFF00"/>
                </a:solidFill>
                <a:latin typeface="微軟正黑體" pitchFamily="34" charset="-120"/>
                <a:ea typeface="微軟正黑體" pitchFamily="34" charset="-120"/>
              </a:rPr>
              <a:t>」 </a:t>
            </a:r>
            <a:endParaRPr lang="en-US" altLang="zh-TW" sz="3600" b="1" dirty="0" smtClean="0">
              <a:solidFill>
                <a:srgbClr val="FFFF00"/>
              </a:solidFill>
              <a:latin typeface="微軟正黑體" pitchFamily="34" charset="-120"/>
              <a:ea typeface="微軟正黑體" pitchFamily="34" charset="-120"/>
            </a:endParaRPr>
          </a:p>
          <a:p>
            <a:pPr>
              <a:buNone/>
            </a:pPr>
            <a:r>
              <a:rPr lang="en-US" sz="3600" b="1" dirty="0" smtClean="0"/>
              <a:t>MK 2:17  And when Jesus heard it, he says unto them, They that are whole have no need of a physician, but they that are sick</a:t>
            </a:r>
            <a:r>
              <a:rPr lang="en-US" sz="3600" b="1" dirty="0" smtClean="0">
                <a:solidFill>
                  <a:srgbClr val="0070C0"/>
                </a:solidFill>
                <a:effectLst>
                  <a:outerShdw blurRad="38100" dist="38100" dir="2700000" algn="tl">
                    <a:srgbClr val="000000">
                      <a:alpha val="43137"/>
                    </a:srgbClr>
                  </a:outerShdw>
                </a:effectLst>
              </a:rPr>
              <a:t>: </a:t>
            </a:r>
            <a:r>
              <a:rPr lang="en-US" sz="3600" b="1" dirty="0" smtClean="0">
                <a:solidFill>
                  <a:schemeClr val="bg1"/>
                </a:solidFill>
                <a:effectLst>
                  <a:outerShdw blurRad="38100" dist="38100" dir="2700000" algn="tl">
                    <a:srgbClr val="000000">
                      <a:alpha val="43137"/>
                    </a:srgbClr>
                  </a:outerShdw>
                </a:effectLst>
              </a:rPr>
              <a:t>I came not to call the righteous, but sinners. </a:t>
            </a:r>
          </a:p>
          <a:p>
            <a:pPr>
              <a:buNone/>
            </a:pPr>
            <a:endParaRPr lang="en-US" b="1" dirty="0">
              <a:latin typeface="微軟正黑體" pitchFamily="34" charset="-120"/>
              <a:ea typeface="微軟正黑體" pitchFamily="34" charset="-120"/>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915400" cy="1143000"/>
          </a:xfrm>
        </p:spPr>
        <p:txBody>
          <a:bodyPr>
            <a:normAutofit fontScale="90000"/>
          </a:bodyPr>
          <a:lstStyle/>
          <a:p>
            <a:r>
              <a:rPr lang="zh-TW" altLang="en-US" b="1" dirty="0" smtClean="0">
                <a:solidFill>
                  <a:schemeClr val="bg1"/>
                </a:solidFill>
                <a:latin typeface="微軟正黑體" pitchFamily="34" charset="-120"/>
                <a:ea typeface="微軟正黑體" pitchFamily="34" charset="-120"/>
              </a:rPr>
              <a:t>福音啟示的基督</a:t>
            </a:r>
            <a:r>
              <a:rPr lang="en-US" altLang="zh-TW" b="1" dirty="0" smtClean="0">
                <a:solidFill>
                  <a:schemeClr val="bg1"/>
                </a:solidFill>
                <a:latin typeface="微軟正黑體" pitchFamily="34" charset="-120"/>
                <a:ea typeface="微軟正黑體" pitchFamily="34" charset="-120"/>
              </a:rPr>
              <a:t/>
            </a:r>
            <a:br>
              <a:rPr lang="en-US" altLang="zh-TW" b="1" dirty="0" smtClean="0">
                <a:solidFill>
                  <a:schemeClr val="bg1"/>
                </a:solidFill>
                <a:latin typeface="微軟正黑體" pitchFamily="34" charset="-120"/>
                <a:ea typeface="微軟正黑體" pitchFamily="34" charset="-120"/>
              </a:rPr>
            </a:br>
            <a:r>
              <a:rPr lang="en-US" altLang="zh-TW" b="1" dirty="0" smtClean="0">
                <a:solidFill>
                  <a:schemeClr val="bg1"/>
                </a:solidFill>
                <a:latin typeface="微軟正黑體" pitchFamily="34" charset="-120"/>
                <a:ea typeface="微軟正黑體" pitchFamily="34" charset="-120"/>
              </a:rPr>
              <a:t>The Christ Revealed in the Gospels</a:t>
            </a:r>
            <a:endParaRPr lang="en-US" b="1" dirty="0">
              <a:solidFill>
                <a:schemeClr val="bg1"/>
              </a:solidFill>
              <a:latin typeface="微軟正黑體" pitchFamily="34" charset="-120"/>
              <a:ea typeface="微軟正黑體" pitchFamily="34" charset="-120"/>
            </a:endParaRPr>
          </a:p>
        </p:txBody>
      </p:sp>
      <p:sp>
        <p:nvSpPr>
          <p:cNvPr id="3" name="Content Placeholder 2"/>
          <p:cNvSpPr>
            <a:spLocks noGrp="1"/>
          </p:cNvSpPr>
          <p:nvPr>
            <p:ph idx="1"/>
          </p:nvPr>
        </p:nvSpPr>
        <p:spPr>
          <a:xfrm>
            <a:off x="457200" y="1600200"/>
            <a:ext cx="8229600" cy="5257800"/>
          </a:xfrm>
        </p:spPr>
        <p:txBody>
          <a:bodyPr>
            <a:normAutofit fontScale="92500"/>
          </a:bodyPr>
          <a:lstStyle/>
          <a:p>
            <a:pPr marL="514350" indent="-514350">
              <a:buAutoNum type="arabicPeriod"/>
            </a:pPr>
            <a:r>
              <a:rPr lang="zh-TW" altLang="en-US" sz="3600" b="1" dirty="0" smtClean="0">
                <a:solidFill>
                  <a:srgbClr val="FFFF00"/>
                </a:solidFill>
                <a:latin typeface="微軟正黑體" pitchFamily="34" charset="-120"/>
                <a:ea typeface="微軟正黑體" pitchFamily="34" charset="-120"/>
              </a:rPr>
              <a:t>對以色列人</a:t>
            </a:r>
            <a:r>
              <a:rPr lang="en-US" altLang="zh-TW" sz="3600" b="1" dirty="0" smtClean="0">
                <a:solidFill>
                  <a:srgbClr val="FFFF00"/>
                </a:solidFill>
                <a:latin typeface="微軟正黑體" pitchFamily="34" charset="-120"/>
                <a:ea typeface="微軟正黑體" pitchFamily="34" charset="-120"/>
              </a:rPr>
              <a:t>,</a:t>
            </a:r>
            <a:r>
              <a:rPr lang="zh-TW" altLang="en-US" sz="3600" b="1" dirty="0" smtClean="0">
                <a:solidFill>
                  <a:srgbClr val="FFFF00"/>
                </a:solidFill>
                <a:latin typeface="微軟正黑體" pitchFamily="34" charset="-120"/>
                <a:ea typeface="微軟正黑體" pitchFamily="34" charset="-120"/>
              </a:rPr>
              <a:t> 外邦人都有傳福音的使命</a:t>
            </a:r>
            <a:endParaRPr lang="en-US" altLang="zh-TW" sz="3600" b="1" dirty="0" smtClean="0">
              <a:solidFill>
                <a:srgbClr val="FFFF00"/>
              </a:solidFill>
              <a:latin typeface="微軟正黑體" pitchFamily="34" charset="-120"/>
              <a:ea typeface="微軟正黑體" pitchFamily="34" charset="-120"/>
            </a:endParaRPr>
          </a:p>
          <a:p>
            <a:pPr marL="514350" indent="-514350">
              <a:buAutoNum type="arabicPeriod"/>
            </a:pPr>
            <a:r>
              <a:rPr lang="zh-TW" altLang="en-US" sz="3600" b="1" dirty="0" smtClean="0">
                <a:solidFill>
                  <a:srgbClr val="FFFF00"/>
                </a:solidFill>
                <a:latin typeface="微軟正黑體" pitchFamily="34" charset="-120"/>
                <a:ea typeface="微軟正黑體" pitchFamily="34" charset="-120"/>
              </a:rPr>
              <a:t>對各階層的人都關心</a:t>
            </a:r>
            <a:endParaRPr lang="en-US" altLang="zh-TW" sz="3600" b="1" dirty="0" smtClean="0">
              <a:solidFill>
                <a:srgbClr val="FFFF00"/>
              </a:solidFill>
              <a:latin typeface="微軟正黑體" pitchFamily="34" charset="-120"/>
              <a:ea typeface="微軟正黑體" pitchFamily="34" charset="-120"/>
            </a:endParaRPr>
          </a:p>
          <a:p>
            <a:pPr marL="514350" indent="-514350">
              <a:buAutoNum type="arabicPeriod"/>
            </a:pPr>
            <a:r>
              <a:rPr lang="zh-TW" altLang="en-US" sz="3600" b="1" dirty="0" smtClean="0">
                <a:solidFill>
                  <a:srgbClr val="FFFF00"/>
                </a:solidFill>
                <a:latin typeface="微軟正黑體" pitchFamily="34" charset="-120"/>
                <a:ea typeface="微軟正黑體" pitchFamily="34" charset="-120"/>
              </a:rPr>
              <a:t>特別體恤弱勢群體</a:t>
            </a:r>
            <a:r>
              <a:rPr lang="en-US" altLang="zh-TW" sz="3600" b="1" dirty="0" smtClean="0">
                <a:solidFill>
                  <a:srgbClr val="FFFF00"/>
                </a:solidFill>
                <a:latin typeface="微軟正黑體" pitchFamily="34" charset="-120"/>
                <a:ea typeface="微軟正黑體" pitchFamily="34" charset="-120"/>
              </a:rPr>
              <a:t>,</a:t>
            </a:r>
            <a:r>
              <a:rPr lang="zh-TW" altLang="en-US" sz="3600" b="1" dirty="0" smtClean="0">
                <a:solidFill>
                  <a:srgbClr val="FFFF00"/>
                </a:solidFill>
                <a:latin typeface="微軟正黑體" pitchFamily="34" charset="-120"/>
                <a:ea typeface="微軟正黑體" pitchFamily="34" charset="-120"/>
              </a:rPr>
              <a:t> 並經常與他們相處</a:t>
            </a:r>
            <a:endParaRPr lang="en-US" altLang="zh-TW" sz="3600" b="1" dirty="0" smtClean="0">
              <a:solidFill>
                <a:srgbClr val="FFFF00"/>
              </a:solidFill>
              <a:latin typeface="微軟正黑體" pitchFamily="34" charset="-120"/>
              <a:ea typeface="微軟正黑體" pitchFamily="34" charset="-120"/>
            </a:endParaRPr>
          </a:p>
          <a:p>
            <a:pPr marL="514350" indent="-514350">
              <a:buAutoNum type="arabicPeriod"/>
            </a:pPr>
            <a:r>
              <a:rPr lang="zh-TW" altLang="en-US" sz="3600" b="1" dirty="0" smtClean="0">
                <a:solidFill>
                  <a:srgbClr val="FFFF00"/>
                </a:solidFill>
                <a:latin typeface="微軟正黑體" pitchFamily="34" charset="-120"/>
                <a:ea typeface="微軟正黑體" pitchFamily="34" charset="-120"/>
              </a:rPr>
              <a:t>使人得見上帝的恩惠</a:t>
            </a:r>
            <a:r>
              <a:rPr lang="en-US" altLang="zh-TW" sz="3600" b="1" dirty="0" smtClean="0">
                <a:solidFill>
                  <a:srgbClr val="FFFF00"/>
                </a:solidFill>
                <a:latin typeface="微軟正黑體" pitchFamily="34" charset="-120"/>
                <a:ea typeface="微軟正黑體" pitchFamily="34" charset="-120"/>
              </a:rPr>
              <a:t>,</a:t>
            </a:r>
            <a:r>
              <a:rPr lang="zh-TW" altLang="en-US" sz="3600" b="1" dirty="0" smtClean="0">
                <a:solidFill>
                  <a:srgbClr val="FFFF00"/>
                </a:solidFill>
                <a:latin typeface="微軟正黑體" pitchFamily="34" charset="-120"/>
                <a:ea typeface="微軟正黑體" pitchFamily="34" charset="-120"/>
              </a:rPr>
              <a:t> 天上地下一同歡喜 </a:t>
            </a:r>
            <a:r>
              <a:rPr lang="en-US" altLang="zh-TW" sz="3600" b="1" dirty="0" smtClean="0">
                <a:solidFill>
                  <a:srgbClr val="FFFF00"/>
                </a:solidFill>
                <a:latin typeface="微軟正黑體" pitchFamily="34" charset="-120"/>
                <a:ea typeface="微軟正黑體" pitchFamily="34" charset="-120"/>
              </a:rPr>
              <a:t>–</a:t>
            </a:r>
          </a:p>
          <a:p>
            <a:pPr marL="514350" indent="-514350">
              <a:buNone/>
            </a:pPr>
            <a:r>
              <a:rPr lang="zh-TW" altLang="en-US" sz="3600" b="1" dirty="0" smtClean="0">
                <a:solidFill>
                  <a:srgbClr val="FFFF00"/>
                </a:solidFill>
                <a:latin typeface="微軟正黑體" pitchFamily="34" charset="-120"/>
                <a:ea typeface="微軟正黑體" pitchFamily="34" charset="-120"/>
              </a:rPr>
              <a:t>      在至高之處榮耀歸於神</a:t>
            </a:r>
            <a:r>
              <a:rPr lang="en-US" altLang="zh-TW" sz="3600" b="1" dirty="0" smtClean="0">
                <a:solidFill>
                  <a:srgbClr val="FFFF00"/>
                </a:solidFill>
                <a:latin typeface="微軟正黑體" pitchFamily="34" charset="-120"/>
                <a:ea typeface="微軟正黑體" pitchFamily="34" charset="-120"/>
              </a:rPr>
              <a:t>,</a:t>
            </a:r>
            <a:r>
              <a:rPr lang="zh-TW" altLang="en-US" sz="3600" b="1" dirty="0" smtClean="0">
                <a:solidFill>
                  <a:srgbClr val="FFFF00"/>
                </a:solidFill>
                <a:latin typeface="微軟正黑體" pitchFamily="34" charset="-120"/>
                <a:ea typeface="微軟正黑體" pitchFamily="34" charset="-120"/>
              </a:rPr>
              <a:t> 地上平安歸於祂所喜悅的人 </a:t>
            </a:r>
            <a:r>
              <a:rPr lang="en-US" altLang="zh-TW" sz="3600" b="1" dirty="0" smtClean="0">
                <a:solidFill>
                  <a:srgbClr val="FFFF00"/>
                </a:solidFill>
                <a:latin typeface="微軟正黑體" pitchFamily="34" charset="-120"/>
                <a:ea typeface="微軟正黑體" pitchFamily="34" charset="-120"/>
              </a:rPr>
              <a:t>–</a:t>
            </a:r>
            <a:r>
              <a:rPr lang="zh-TW" altLang="en-US" sz="3600" b="1" dirty="0" smtClean="0">
                <a:solidFill>
                  <a:srgbClr val="FFFF00"/>
                </a:solidFill>
                <a:latin typeface="微軟正黑體" pitchFamily="34" charset="-120"/>
                <a:ea typeface="微軟正黑體" pitchFamily="34" charset="-120"/>
              </a:rPr>
              <a:t> 謙卑的人</a:t>
            </a:r>
            <a:r>
              <a:rPr lang="en-US" altLang="zh-TW" sz="3600" b="1" dirty="0" smtClean="0">
                <a:solidFill>
                  <a:srgbClr val="FFFF00"/>
                </a:solidFill>
                <a:latin typeface="微軟正黑體" pitchFamily="34" charset="-120"/>
                <a:ea typeface="微軟正黑體" pitchFamily="34" charset="-120"/>
              </a:rPr>
              <a:t>.(</a:t>
            </a:r>
            <a:r>
              <a:rPr lang="zh-TW" altLang="en-US" sz="3600" b="1" dirty="0" smtClean="0">
                <a:solidFill>
                  <a:srgbClr val="FFFF00"/>
                </a:solidFill>
                <a:latin typeface="微軟正黑體" pitchFamily="34" charset="-120"/>
                <a:ea typeface="微軟正黑體" pitchFamily="34" charset="-120"/>
              </a:rPr>
              <a:t>承認自己有罪的人</a:t>
            </a:r>
            <a:r>
              <a:rPr lang="en-US" altLang="zh-TW" sz="3600" b="1" dirty="0" smtClean="0">
                <a:solidFill>
                  <a:srgbClr val="FFFF00"/>
                </a:solidFill>
                <a:latin typeface="微軟正黑體" pitchFamily="34" charset="-120"/>
                <a:ea typeface="微軟正黑體" pitchFamily="34" charset="-120"/>
              </a:rPr>
              <a:t>,</a:t>
            </a:r>
            <a:r>
              <a:rPr lang="zh-TW" altLang="en-US" sz="3600" b="1" dirty="0" smtClean="0">
                <a:solidFill>
                  <a:srgbClr val="FFFF00"/>
                </a:solidFill>
                <a:latin typeface="微軟正黑體" pitchFamily="34" charset="-120"/>
                <a:ea typeface="微軟正黑體" pitchFamily="34" charset="-120"/>
              </a:rPr>
              <a:t> 而非自以為義的人</a:t>
            </a:r>
            <a:r>
              <a:rPr lang="en-US" altLang="zh-TW" sz="3600" b="1" dirty="0" smtClean="0">
                <a:solidFill>
                  <a:srgbClr val="FFFF00"/>
                </a:solidFill>
                <a:latin typeface="微軟正黑體" pitchFamily="34" charset="-120"/>
                <a:ea typeface="微軟正黑體" pitchFamily="34" charset="-120"/>
              </a:rPr>
              <a:t>.)</a:t>
            </a:r>
          </a:p>
          <a:p>
            <a:pPr marL="514350" indent="-514350">
              <a:buAutoNum type="arabicPeriod"/>
            </a:pPr>
            <a:endParaRPr lang="en-US" b="1" dirty="0">
              <a:solidFill>
                <a:srgbClr val="FFFF00"/>
              </a:solidFill>
              <a:latin typeface="微軟正黑體" pitchFamily="34" charset="-120"/>
              <a:ea typeface="微軟正黑體" pitchFamily="34" charset="-12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477962"/>
          </a:xfrm>
        </p:spPr>
        <p:txBody>
          <a:bodyPr>
            <a:normAutofit/>
          </a:bodyPr>
          <a:lstStyle/>
          <a:p>
            <a:r>
              <a:rPr lang="zh-TW" alt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耶穌特意去尋找的人</a:t>
            </a:r>
            <a:r>
              <a:rPr lang="en-US" altLang="zh-TW"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
            </a:r>
            <a:br>
              <a:rPr lang="en-US" altLang="zh-TW"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br>
            <a:r>
              <a:rPr lang="en-US" altLang="zh-TW" b="1" dirty="0" smtClean="0">
                <a:solidFill>
                  <a:schemeClr val="bg1"/>
                </a:solidFill>
                <a:effectLst>
                  <a:outerShdw blurRad="38100" dist="38100" dir="2700000" algn="tl">
                    <a:srgbClr val="000000">
                      <a:alpha val="43137"/>
                    </a:srgbClr>
                  </a:outerShdw>
                </a:effectLst>
                <a:ea typeface="微軟正黑體" pitchFamily="34" charset="-120"/>
              </a:rPr>
              <a:t>People Jesus Intentionally Looked For</a:t>
            </a:r>
            <a:endParaRPr lang="en-US" b="1" dirty="0">
              <a:solidFill>
                <a:schemeClr val="bg1"/>
              </a:solidFill>
              <a:effectLst>
                <a:outerShdw blurRad="38100" dist="38100" dir="2700000" algn="tl">
                  <a:srgbClr val="000000">
                    <a:alpha val="43137"/>
                  </a:srgbClr>
                </a:outerShdw>
              </a:effectLst>
              <a:ea typeface="微軟正黑體" pitchFamily="34" charset="-120"/>
            </a:endParaRPr>
          </a:p>
        </p:txBody>
      </p:sp>
      <p:sp>
        <p:nvSpPr>
          <p:cNvPr id="3" name="Content Placeholder 2"/>
          <p:cNvSpPr>
            <a:spLocks noGrp="1"/>
          </p:cNvSpPr>
          <p:nvPr>
            <p:ph idx="1"/>
          </p:nvPr>
        </p:nvSpPr>
        <p:spPr>
          <a:xfrm>
            <a:off x="457200" y="2133600"/>
            <a:ext cx="8229600" cy="3992563"/>
          </a:xfrm>
        </p:spPr>
        <p:txBody>
          <a:bodyPr>
            <a:normAutofit fontScale="92500" lnSpcReduction="20000"/>
          </a:bodyPr>
          <a:lstStyle/>
          <a:p>
            <a:pPr marL="514350" indent="-514350" algn="ctr">
              <a:buAutoNum type="arabicPeriod"/>
            </a:pPr>
            <a:r>
              <a:rPr lang="zh-TW" altLang="en-US" sz="48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撒瑪利亞婦人</a:t>
            </a:r>
            <a:endParaRPr lang="en-US" altLang="zh-TW" sz="48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marL="514350" indent="-514350" algn="ctr">
              <a:buNone/>
            </a:pPr>
            <a:r>
              <a:rPr lang="en-US" altLang="zh-TW" sz="4800" b="1" dirty="0" smtClean="0">
                <a:solidFill>
                  <a:schemeClr val="bg1"/>
                </a:solidFill>
                <a:latin typeface="+mj-lt"/>
                <a:ea typeface="微軟正黑體" pitchFamily="34" charset="-120"/>
              </a:rPr>
              <a:t>The Samaritan Woman</a:t>
            </a:r>
          </a:p>
          <a:p>
            <a:pPr marL="514350" indent="-514350" algn="ctr">
              <a:buNone/>
            </a:pPr>
            <a:r>
              <a:rPr lang="en-US" altLang="zh-TW" sz="48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2. </a:t>
            </a:r>
            <a:r>
              <a:rPr lang="zh-TW" altLang="en-US" sz="48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迦南婦人</a:t>
            </a:r>
            <a:endParaRPr lang="en-US" altLang="zh-TW" sz="48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marL="514350" indent="-514350" algn="ctr">
              <a:buNone/>
            </a:pPr>
            <a:r>
              <a:rPr lang="en-US" altLang="zh-TW" sz="4800" b="1" dirty="0" smtClean="0">
                <a:solidFill>
                  <a:schemeClr val="bg1"/>
                </a:solidFill>
                <a:latin typeface="+mj-lt"/>
                <a:ea typeface="微軟正黑體" pitchFamily="34" charset="-120"/>
              </a:rPr>
              <a:t>The Canaanite Woman</a:t>
            </a:r>
          </a:p>
          <a:p>
            <a:pPr marL="514350" indent="-514350" algn="ctr">
              <a:buNone/>
            </a:pPr>
            <a:r>
              <a:rPr lang="en-US" altLang="zh-TW" sz="48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3. </a:t>
            </a:r>
            <a:r>
              <a:rPr lang="zh-TW" altLang="en-US" sz="48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格拉森被鬼附的人</a:t>
            </a:r>
            <a:endParaRPr lang="en-US" altLang="zh-TW" sz="4800"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endParaRPr>
          </a:p>
          <a:p>
            <a:pPr marL="514350" indent="-514350" algn="ctr">
              <a:buNone/>
            </a:pPr>
            <a:r>
              <a:rPr lang="en-US" altLang="zh-TW" sz="4800" b="1" dirty="0" smtClean="0">
                <a:solidFill>
                  <a:schemeClr val="bg1"/>
                </a:solidFill>
                <a:ea typeface="微軟正黑體" pitchFamily="34" charset="-120"/>
              </a:rPr>
              <a:t>The Demoniac of </a:t>
            </a:r>
            <a:r>
              <a:rPr lang="en-US" altLang="zh-TW" sz="4800" b="1" dirty="0" err="1" smtClean="0">
                <a:solidFill>
                  <a:schemeClr val="bg1"/>
                </a:solidFill>
                <a:ea typeface="微軟正黑體" pitchFamily="34" charset="-120"/>
              </a:rPr>
              <a:t>Gerasenes</a:t>
            </a:r>
            <a:endParaRPr lang="en-US" altLang="zh-TW" sz="4000" b="1" dirty="0" smtClean="0">
              <a:solidFill>
                <a:schemeClr val="bg1"/>
              </a:solidFill>
              <a:ea typeface="微軟正黑體" pitchFamily="34" charset="-120"/>
            </a:endParaRPr>
          </a:p>
          <a:p>
            <a:pPr marL="514350" indent="-514350">
              <a:buAutoNum type="arabicPeriod"/>
            </a:pPr>
            <a:endParaRPr lang="en-US" altLang="zh-TW" dirty="0" smtClean="0"/>
          </a:p>
          <a:p>
            <a:pPr marL="514350" indent="-514350">
              <a:buAutoNum type="arabicPeriod"/>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676400"/>
          </a:xfrm>
        </p:spPr>
        <p:txBody>
          <a:bodyPr>
            <a:normAutofit fontScale="90000"/>
          </a:bodyPr>
          <a:lstStyle/>
          <a:p>
            <a:pPr lvl="0"/>
            <a:r>
              <a:rPr lang="en-US" altLang="zh-TW"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1.</a:t>
            </a:r>
            <a:r>
              <a:rPr lang="zh-TW" alt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 撒</a:t>
            </a:r>
            <a:r>
              <a:rPr lang="zh-TW" altLang="en-US" b="1" dirty="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瑪利亞婦</a:t>
            </a:r>
            <a:r>
              <a:rPr lang="zh-TW" altLang="en-US" b="1" dirty="0" smtClean="0">
                <a:solidFill>
                  <a:srgbClr val="FFFF00"/>
                </a:solidFill>
                <a:effectLst>
                  <a:outerShdw blurRad="38100" dist="38100" dir="2700000" algn="tl">
                    <a:srgbClr val="000000">
                      <a:alpha val="43137"/>
                    </a:srgbClr>
                  </a:outerShdw>
                </a:effectLst>
                <a:latin typeface="微軟正黑體" pitchFamily="34" charset="-120"/>
                <a:ea typeface="微軟正黑體" pitchFamily="34" charset="-120"/>
              </a:rPr>
              <a:t>人</a:t>
            </a:r>
            <a:r>
              <a:rPr lang="zh-TW" altLang="en-US"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 </a:t>
            </a:r>
            <a:r>
              <a:rPr lang="en-US" altLang="zh-TW"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
            </a:r>
            <a:br>
              <a:rPr lang="en-US" altLang="zh-TW"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br>
            <a:r>
              <a:rPr lang="en-US" altLang="zh-TW"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Samaritan Woman</a:t>
            </a:r>
            <a:r>
              <a:rPr lang="en-US" dirty="0">
                <a:latin typeface="微軟正黑體" pitchFamily="34" charset="-120"/>
                <a:ea typeface="微軟正黑體" pitchFamily="34" charset="-120"/>
              </a:rPr>
              <a:t/>
            </a:r>
            <a:br>
              <a:rPr lang="en-US" dirty="0">
                <a:latin typeface="微軟正黑體" pitchFamily="34" charset="-120"/>
                <a:ea typeface="微軟正黑體" pitchFamily="34" charset="-120"/>
              </a:rPr>
            </a:br>
            <a:endParaRPr lang="en-US" dirty="0">
              <a:latin typeface="微軟正黑體" pitchFamily="34" charset="-120"/>
              <a:ea typeface="微軟正黑體" pitchFamily="34" charset="-120"/>
            </a:endParaRPr>
          </a:p>
        </p:txBody>
      </p:sp>
      <p:sp>
        <p:nvSpPr>
          <p:cNvPr id="3" name="Content Placeholder 2"/>
          <p:cNvSpPr>
            <a:spLocks noGrp="1"/>
          </p:cNvSpPr>
          <p:nvPr>
            <p:ph idx="1"/>
          </p:nvPr>
        </p:nvSpPr>
        <p:spPr>
          <a:xfrm>
            <a:off x="457200" y="2362200"/>
            <a:ext cx="8229600" cy="4191000"/>
          </a:xfrm>
        </p:spPr>
        <p:txBody>
          <a:bodyPr>
            <a:normAutofit/>
          </a:bodyPr>
          <a:lstStyle/>
          <a:p>
            <a:pPr algn="ctr">
              <a:buNone/>
            </a:pPr>
            <a:r>
              <a:rPr lang="zh-TW" altLang="en-US" sz="4400" b="1" dirty="0" smtClean="0">
                <a:solidFill>
                  <a:srgbClr val="FFFF00"/>
                </a:solidFill>
                <a:latin typeface="微軟正黑體" pitchFamily="34" charset="-120"/>
                <a:ea typeface="微軟正黑體" pitchFamily="34" charset="-120"/>
              </a:rPr>
              <a:t>約翰福音</a:t>
            </a:r>
            <a:r>
              <a:rPr lang="en-US" altLang="zh-TW" sz="4400" b="1" dirty="0" smtClean="0">
                <a:solidFill>
                  <a:srgbClr val="FFFF00"/>
                </a:solidFill>
                <a:latin typeface="微軟正黑體" pitchFamily="34" charset="-120"/>
                <a:ea typeface="微軟正黑體" pitchFamily="34" charset="-120"/>
              </a:rPr>
              <a:t>4:1-42</a:t>
            </a:r>
          </a:p>
          <a:p>
            <a:pPr algn="ctr">
              <a:buNone/>
            </a:pPr>
            <a:r>
              <a:rPr lang="en-US" sz="4400" b="1" dirty="0" smtClean="0">
                <a:solidFill>
                  <a:schemeClr val="bg1"/>
                </a:solidFill>
                <a:latin typeface="微軟正黑體" pitchFamily="34" charset="-120"/>
                <a:ea typeface="微軟正黑體" pitchFamily="34" charset="-120"/>
              </a:rPr>
              <a:t>John 4:1-42</a:t>
            </a:r>
            <a:endParaRPr lang="en-US" sz="4400" b="1" dirty="0">
              <a:solidFill>
                <a:schemeClr val="bg1"/>
              </a:solidFill>
              <a:latin typeface="微軟正黑體" pitchFamily="34" charset="-120"/>
              <a:ea typeface="微軟正黑體" pitchFamily="34" charset="-12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429</TotalTime>
  <Words>2396</Words>
  <Application>Microsoft Office PowerPoint</Application>
  <PresentationFormat>On-screen Show (4:3)</PresentationFormat>
  <Paragraphs>129</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耶穌找羊- 尋找失喪的人 Jesus Seeking the Lost</vt:lpstr>
      <vt:lpstr>約翰福音 John 10:16 </vt:lpstr>
      <vt:lpstr>路加福音 Luke 15:4 </vt:lpstr>
      <vt:lpstr>路加福音 Luke 15:7 </vt:lpstr>
      <vt:lpstr>馬可福音  Mark 2:16-17  (太9:12; 路5:31) </vt:lpstr>
      <vt:lpstr>馬可福音  Mark 2:16-17  (太9:12; 路5:31) </vt:lpstr>
      <vt:lpstr>福音啟示的基督 The Christ Revealed in the Gospels</vt:lpstr>
      <vt:lpstr>耶穌特意去尋找的人 People Jesus Intentionally Looked For</vt:lpstr>
      <vt:lpstr>1. 撒瑪利亞婦人  Samaritan Woman </vt:lpstr>
      <vt:lpstr>1. 撒瑪利亞婦人  Samaritan Woman </vt:lpstr>
      <vt:lpstr>撒瑪利亞婦人對耶穌漸進的認識 Her Progressive Encounter with Jesus</vt:lpstr>
      <vt:lpstr>對我們的啟發 Inspiration for Us</vt:lpstr>
      <vt:lpstr>對我們的啟發 Inspiration for Us</vt:lpstr>
      <vt:lpstr>2.迦南婦人 (可7:24-31) Canaanite Woman </vt:lpstr>
      <vt:lpstr>2.迦南婦人 (可7:24-31) Canaanite Woman </vt:lpstr>
      <vt:lpstr>2.迦南婦人 (可7:24-31) Canaanite Woman </vt:lpstr>
      <vt:lpstr>2.迦南婦人 (可7:24-31) Canaanite Woman </vt:lpstr>
      <vt:lpstr>Slide 18</vt:lpstr>
      <vt:lpstr>Slide 19</vt:lpstr>
      <vt:lpstr>Slide 20</vt:lpstr>
      <vt:lpstr>Slide 21</vt:lpstr>
      <vt:lpstr>Slide 22</vt:lpstr>
      <vt:lpstr>Human-Ram Deity from Sidon. With human features as well as the eyebrows, nose and horns of a ram, this painted limestone figurine represents a deity and dates to c. 1650 B.C.E. (the Middle Bronze Age). Photo: Courtesy of Claude Doumet-Serhal.</vt:lpstr>
      <vt:lpstr>對我們的啟發 Inspiration for Us</vt:lpstr>
      <vt:lpstr>3. 格拉森被鬼附的人</vt:lpstr>
      <vt:lpstr>3. 格拉森被鬼附者</vt:lpstr>
      <vt:lpstr>對我們的啟示 Inspiration for Us</vt:lpstr>
      <vt:lpstr>結語- 耶穌刻意尋找失喪的人</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耶穌找羊- 尋找失喪的人 Jesus Seeking the Lost</dc:title>
  <dc:creator>jp</dc:creator>
  <cp:lastModifiedBy>jp</cp:lastModifiedBy>
  <cp:revision>44</cp:revision>
  <dcterms:created xsi:type="dcterms:W3CDTF">2017-06-27T22:12:24Z</dcterms:created>
  <dcterms:modified xsi:type="dcterms:W3CDTF">2017-12-26T01:23:13Z</dcterms:modified>
</cp:coreProperties>
</file>