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3" r:id="rId2"/>
    <p:sldId id="303" r:id="rId3"/>
    <p:sldId id="306" r:id="rId4"/>
    <p:sldId id="336" r:id="rId5"/>
    <p:sldId id="338" r:id="rId6"/>
    <p:sldId id="337" r:id="rId7"/>
    <p:sldId id="314" r:id="rId8"/>
    <p:sldId id="340" r:id="rId9"/>
    <p:sldId id="341" r:id="rId10"/>
    <p:sldId id="315" r:id="rId11"/>
    <p:sldId id="342" r:id="rId12"/>
    <p:sldId id="343" r:id="rId13"/>
    <p:sldId id="339" r:id="rId14"/>
    <p:sldId id="316" r:id="rId15"/>
    <p:sldId id="344" r:id="rId16"/>
    <p:sldId id="346" r:id="rId17"/>
    <p:sldId id="345" r:id="rId18"/>
    <p:sldId id="34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5380" autoAdjust="0"/>
  </p:normalViewPr>
  <p:slideViewPr>
    <p:cSldViewPr snapToGrid="0">
      <p:cViewPr varScale="1">
        <p:scale>
          <a:sx n="86" d="100"/>
          <a:sy n="86" d="100"/>
        </p:scale>
        <p:origin x="588"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8DC6290-9A75-46F3-B04C-F9D3145673FB}" type="datetimeFigureOut">
              <a:rPr lang="en-US" smtClean="0"/>
              <a:pPr/>
              <a:t>12/27/2018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val="265868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DC6290-9A75-46F3-B04C-F9D3145673FB}" type="datetimeFigureOut">
              <a:rPr lang="en-US" smtClean="0"/>
              <a:pPr/>
              <a:t>12/27/2018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val="3749997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DC6290-9A75-46F3-B04C-F9D3145673FB}" type="datetimeFigureOut">
              <a:rPr lang="en-US" smtClean="0"/>
              <a:pPr/>
              <a:t>12/27/2018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val="2532519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DC6290-9A75-46F3-B04C-F9D3145673FB}" type="datetimeFigureOut">
              <a:rPr lang="en-US" smtClean="0"/>
              <a:pPr/>
              <a:t>12/27/2018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val="3021124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DC6290-9A75-46F3-B04C-F9D3145673FB}" type="datetimeFigureOut">
              <a:rPr lang="en-US" smtClean="0"/>
              <a:pPr/>
              <a:t>12/27/2018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val="83114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DC6290-9A75-46F3-B04C-F9D3145673FB}" type="datetimeFigureOut">
              <a:rPr lang="en-US" smtClean="0"/>
              <a:pPr/>
              <a:t>12/27/2018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val="2284971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DC6290-9A75-46F3-B04C-F9D3145673FB}" type="datetimeFigureOut">
              <a:rPr lang="en-US" smtClean="0"/>
              <a:pPr/>
              <a:t>12/27/2018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val="1170620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DC6290-9A75-46F3-B04C-F9D3145673FB}" type="datetimeFigureOut">
              <a:rPr lang="en-US" smtClean="0"/>
              <a:pPr/>
              <a:t>12/27/2018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val="1153424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DC6290-9A75-46F3-B04C-F9D3145673FB}" type="datetimeFigureOut">
              <a:rPr lang="en-US" smtClean="0"/>
              <a:pPr/>
              <a:t>12/27/2018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val="22476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DC6290-9A75-46F3-B04C-F9D3145673FB}" type="datetimeFigureOut">
              <a:rPr lang="en-US" smtClean="0"/>
              <a:pPr/>
              <a:t>12/27/2018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val="2714384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DC6290-9A75-46F3-B04C-F9D3145673FB}" type="datetimeFigureOut">
              <a:rPr lang="en-US" smtClean="0"/>
              <a:pPr/>
              <a:t>12/27/2018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val="2579089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C6290-9A75-46F3-B04C-F9D3145673FB}" type="datetimeFigureOut">
              <a:rPr lang="en-US" smtClean="0"/>
              <a:pPr/>
              <a:t>12/27/2018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C58B7-2CF2-4EC6-8F15-2A232882EA8F}" type="slidenum">
              <a:rPr lang="en-US" smtClean="0"/>
              <a:pPr/>
              <a:t>‹#›</a:t>
            </a:fld>
            <a:endParaRPr lang="en-US"/>
          </a:p>
        </p:txBody>
      </p:sp>
    </p:spTree>
    <p:extLst>
      <p:ext uri="{BB962C8B-B14F-4D97-AF65-F5344CB8AC3E}">
        <p14:creationId xmlns:p14="http://schemas.microsoft.com/office/powerpoint/2010/main" val="3000500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D4FC109-F3B6-46A4-8560-29D8158BEF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0"/>
            <a:ext cx="12192000" cy="6827520"/>
          </a:xfrm>
          <a:prstGeom prst="rect">
            <a:avLst/>
          </a:prstGeom>
        </p:spPr>
      </p:pic>
      <p:sp>
        <p:nvSpPr>
          <p:cNvPr id="2" name="Title 1"/>
          <p:cNvSpPr>
            <a:spLocks noGrp="1"/>
          </p:cNvSpPr>
          <p:nvPr>
            <p:ph type="title"/>
          </p:nvPr>
        </p:nvSpPr>
        <p:spPr>
          <a:xfrm>
            <a:off x="838200" y="0"/>
            <a:ext cx="10515600" cy="1325563"/>
          </a:xfrm>
        </p:spPr>
        <p:txBody>
          <a:bodyPr/>
          <a:lstStyle/>
          <a:p>
            <a:pPr algn="ctr"/>
            <a:r>
              <a:rPr lang="zh-TW" altLang="en-US" b="1" dirty="0">
                <a:solidFill>
                  <a:schemeClr val="bg1"/>
                </a:solidFill>
                <a:latin typeface="微軟正黑體" pitchFamily="34" charset="-120"/>
                <a:ea typeface="微軟正黑體" pitchFamily="34" charset="-120"/>
              </a:rPr>
              <a:t>靈命塑造 </a:t>
            </a:r>
            <a:r>
              <a:rPr lang="en-US" altLang="zh-TW" b="1" dirty="0">
                <a:solidFill>
                  <a:schemeClr val="bg1"/>
                </a:solidFill>
                <a:latin typeface="+mn-lt"/>
                <a:ea typeface="微軟正黑體" pitchFamily="34" charset="-120"/>
              </a:rPr>
              <a:t>Spiritual Formation</a:t>
            </a:r>
            <a:endParaRPr lang="en-US" dirty="0">
              <a:solidFill>
                <a:schemeClr val="bg1"/>
              </a:solidFill>
              <a:latin typeface="+mn-lt"/>
            </a:endParaRPr>
          </a:p>
        </p:txBody>
      </p:sp>
      <p:sp>
        <p:nvSpPr>
          <p:cNvPr id="3" name="Content Placeholder 2"/>
          <p:cNvSpPr>
            <a:spLocks noGrp="1"/>
          </p:cNvSpPr>
          <p:nvPr>
            <p:ph idx="1"/>
          </p:nvPr>
        </p:nvSpPr>
        <p:spPr>
          <a:xfrm>
            <a:off x="838200" y="1254034"/>
            <a:ext cx="10515600" cy="5355771"/>
          </a:xfrm>
        </p:spPr>
        <p:txBody>
          <a:bodyPr>
            <a:normAutofit fontScale="92500" lnSpcReduction="10000"/>
          </a:bodyPr>
          <a:lstStyle/>
          <a:p>
            <a:pPr marL="514350" indent="-514350" algn="ctr">
              <a:buAutoNum type="arabicPeriod"/>
            </a:pPr>
            <a:r>
              <a:rPr lang="zh-TW" altLang="en-US" sz="4800" b="1" dirty="0">
                <a:solidFill>
                  <a:schemeClr val="bg1"/>
                </a:solidFill>
                <a:latin typeface="微軟正黑體" pitchFamily="34" charset="-120"/>
                <a:ea typeface="微軟正黑體" pitchFamily="34" charset="-120"/>
              </a:rPr>
              <a:t>靈命的定義與目標</a:t>
            </a:r>
            <a:endParaRPr lang="en-US" altLang="zh-TW" sz="4800" b="1" dirty="0">
              <a:solidFill>
                <a:schemeClr val="bg1"/>
              </a:solidFill>
              <a:latin typeface="微軟正黑體" pitchFamily="34" charset="-120"/>
              <a:ea typeface="微軟正黑體" pitchFamily="34" charset="-120"/>
            </a:endParaRPr>
          </a:p>
          <a:p>
            <a:pPr marL="514350" indent="-514350" algn="ctr">
              <a:buNone/>
            </a:pPr>
            <a:r>
              <a:rPr lang="en-US" altLang="zh-TW" sz="4800" b="1" dirty="0">
                <a:solidFill>
                  <a:schemeClr val="bg1"/>
                </a:solidFill>
                <a:latin typeface="微軟正黑體" pitchFamily="34" charset="-120"/>
                <a:ea typeface="微軟正黑體" pitchFamily="34" charset="-120"/>
              </a:rPr>
              <a:t>Definition of Spiritual Life and Goal</a:t>
            </a:r>
          </a:p>
          <a:p>
            <a:pPr marL="514350" indent="-514350" algn="ctr">
              <a:buNone/>
            </a:pPr>
            <a:r>
              <a:rPr lang="en-US" altLang="zh-TW" sz="4800" b="1" dirty="0">
                <a:solidFill>
                  <a:schemeClr val="bg1"/>
                </a:solidFill>
                <a:latin typeface="微軟正黑體" pitchFamily="34" charset="-120"/>
                <a:ea typeface="微軟正黑體" pitchFamily="34" charset="-120"/>
              </a:rPr>
              <a:t>2. </a:t>
            </a:r>
            <a:r>
              <a:rPr lang="zh-TW" altLang="en-US" sz="4800" b="1" dirty="0">
                <a:solidFill>
                  <a:schemeClr val="bg1"/>
                </a:solidFill>
                <a:latin typeface="微軟正黑體" pitchFamily="34" charset="-120"/>
                <a:ea typeface="微軟正黑體" pitchFamily="34" charset="-120"/>
              </a:rPr>
              <a:t>上帝存在的省思</a:t>
            </a:r>
            <a:endParaRPr lang="en-US" altLang="zh-TW" sz="4800" b="1" dirty="0">
              <a:solidFill>
                <a:schemeClr val="bg1"/>
              </a:solidFill>
              <a:latin typeface="微軟正黑體" pitchFamily="34" charset="-120"/>
              <a:ea typeface="微軟正黑體" pitchFamily="34" charset="-120"/>
            </a:endParaRPr>
          </a:p>
          <a:p>
            <a:pPr marL="514350" indent="-514350" algn="ctr">
              <a:buNone/>
            </a:pPr>
            <a:r>
              <a:rPr lang="en-US" altLang="zh-TW" sz="4800" b="1" dirty="0">
                <a:solidFill>
                  <a:schemeClr val="bg1"/>
                </a:solidFill>
                <a:latin typeface="微軟正黑體" pitchFamily="34" charset="-120"/>
                <a:ea typeface="微軟正黑體" pitchFamily="34" charset="-120"/>
              </a:rPr>
              <a:t>On the Existence of God</a:t>
            </a:r>
          </a:p>
          <a:p>
            <a:pPr marL="514350" indent="-514350" algn="ctr">
              <a:buNone/>
            </a:pPr>
            <a:r>
              <a:rPr lang="en-US" altLang="zh-TW" sz="4800" b="1" dirty="0">
                <a:solidFill>
                  <a:schemeClr val="bg1"/>
                </a:solidFill>
                <a:latin typeface="微軟正黑體" pitchFamily="34" charset="-120"/>
                <a:ea typeface="微軟正黑體" pitchFamily="34" charset="-120"/>
              </a:rPr>
              <a:t>3. </a:t>
            </a:r>
            <a:r>
              <a:rPr lang="zh-TW" altLang="en-US" sz="4800" b="1" dirty="0">
                <a:solidFill>
                  <a:schemeClr val="bg1"/>
                </a:solidFill>
                <a:latin typeface="微軟正黑體" pitchFamily="34" charset="-120"/>
                <a:ea typeface="微軟正黑體" pitchFamily="34" charset="-120"/>
              </a:rPr>
              <a:t>保守我們的心</a:t>
            </a:r>
            <a:endParaRPr lang="en-US" altLang="zh-TW" sz="4800" b="1" dirty="0">
              <a:solidFill>
                <a:schemeClr val="bg1"/>
              </a:solidFill>
              <a:latin typeface="微軟正黑體" pitchFamily="34" charset="-120"/>
              <a:ea typeface="微軟正黑體" pitchFamily="34" charset="-120"/>
            </a:endParaRPr>
          </a:p>
          <a:p>
            <a:pPr marL="514350" indent="-514350" algn="ctr">
              <a:buNone/>
            </a:pPr>
            <a:r>
              <a:rPr lang="en-US" altLang="zh-TW" sz="4800" b="1" dirty="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Guard Our Hearts</a:t>
            </a:r>
          </a:p>
          <a:p>
            <a:pPr marL="514350" indent="-514350" algn="ctr">
              <a:buNone/>
            </a:pPr>
            <a:r>
              <a:rPr lang="en-US" altLang="zh-TW" sz="4800" b="1" dirty="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4. </a:t>
            </a:r>
            <a:r>
              <a:rPr lang="zh-TW" altLang="en-US" sz="4800" b="1" dirty="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面對上帝</a:t>
            </a:r>
            <a:endParaRPr lang="en-US" altLang="zh-TW" sz="4800" b="1" dirty="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endParaRPr>
          </a:p>
          <a:p>
            <a:pPr marL="514350" indent="-514350" algn="ctr">
              <a:buNone/>
            </a:pPr>
            <a:r>
              <a:rPr lang="en-US" altLang="zh-TW" sz="4800" b="1" dirty="0">
                <a:solidFill>
                  <a:schemeClr val="bg1"/>
                </a:solidFill>
                <a:latin typeface="微軟正黑體" pitchFamily="34" charset="-120"/>
                <a:ea typeface="微軟正黑體" pitchFamily="34" charset="-120"/>
              </a:rPr>
              <a:t>Meeting God</a:t>
            </a:r>
            <a:endParaRPr lang="en-US" sz="4800" b="1" dirty="0">
              <a:solidFill>
                <a:schemeClr val="bg1"/>
              </a:solidFill>
              <a:latin typeface="微軟正黑體" pitchFamily="34" charset="-120"/>
              <a:ea typeface="微軟正黑體" pitchFamily="34"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43FD6-3BE3-4EF2-B3DD-42E8D9422D7A}"/>
              </a:ext>
            </a:extLst>
          </p:cNvPr>
          <p:cNvSpPr>
            <a:spLocks noGrp="1"/>
          </p:cNvSpPr>
          <p:nvPr>
            <p:ph type="title"/>
          </p:nvPr>
        </p:nvSpPr>
        <p:spPr>
          <a:xfrm>
            <a:off x="1315844" y="318758"/>
            <a:ext cx="9545443" cy="1690515"/>
          </a:xfrm>
        </p:spPr>
        <p:txBody>
          <a:bodyPr>
            <a:normAutofit fontScale="90000"/>
          </a:bodyPr>
          <a:lstStyle/>
          <a:p>
            <a:pPr algn="ctr"/>
            <a:r>
              <a:rPr lang="zh-CN" altLang="en-US" b="1" dirty="0">
                <a:latin typeface="DengXian" panose="02010600030101010101" pitchFamily="2" charset="-122"/>
                <a:ea typeface="DengXian" panose="02010600030101010101" pitchFamily="2" charset="-122"/>
              </a:rPr>
              <a:t>聖靈指教我們 </a:t>
            </a:r>
            <a:br>
              <a:rPr lang="en-US" altLang="zh-CN" b="1" dirty="0">
                <a:latin typeface="DengXian" panose="02010600030101010101" pitchFamily="2" charset="-122"/>
                <a:ea typeface="DengXian" panose="02010600030101010101" pitchFamily="2" charset="-122"/>
              </a:rPr>
            </a:br>
            <a:r>
              <a:rPr lang="en-US" altLang="zh-CN" b="1" dirty="0">
                <a:latin typeface="DengXian" panose="02010600030101010101" pitchFamily="2" charset="-122"/>
                <a:ea typeface="DengXian" panose="02010600030101010101" pitchFamily="2" charset="-122"/>
              </a:rPr>
              <a:t>Holy Spirit Teaches Us</a:t>
            </a:r>
            <a:br>
              <a:rPr lang="en-US" altLang="zh-CN" b="1" dirty="0">
                <a:latin typeface="DengXian" panose="02010600030101010101" pitchFamily="2" charset="-122"/>
                <a:ea typeface="DengXian" panose="02010600030101010101" pitchFamily="2" charset="-122"/>
              </a:rPr>
            </a:br>
            <a:endParaRPr lang="en-US" b="1" dirty="0">
              <a:latin typeface="DengXian" panose="02010600030101010101" pitchFamily="2" charset="-122"/>
              <a:ea typeface="DengXian" panose="02010600030101010101" pitchFamily="2" charset="-122"/>
            </a:endParaRPr>
          </a:p>
        </p:txBody>
      </p:sp>
      <p:sp>
        <p:nvSpPr>
          <p:cNvPr id="4" name="TextBox 3">
            <a:extLst>
              <a:ext uri="{FF2B5EF4-FFF2-40B4-BE49-F238E27FC236}">
                <a16:creationId xmlns:a16="http://schemas.microsoft.com/office/drawing/2014/main" id="{F9CC9D8A-CEF4-4140-852D-4CE22B2976FD}"/>
              </a:ext>
            </a:extLst>
          </p:cNvPr>
          <p:cNvSpPr txBox="1"/>
          <p:nvPr/>
        </p:nvSpPr>
        <p:spPr>
          <a:xfrm>
            <a:off x="372979" y="2009273"/>
            <a:ext cx="11454063" cy="5016758"/>
          </a:xfrm>
          <a:prstGeom prst="rect">
            <a:avLst/>
          </a:prstGeom>
          <a:noFill/>
        </p:spPr>
        <p:txBody>
          <a:bodyPr wrap="square" rtlCol="0">
            <a:spAutoFit/>
          </a:bodyPr>
          <a:lstStyle/>
          <a:p>
            <a:r>
              <a:rPr lang="zh-CN" altLang="en-US" sz="3600" b="1" dirty="0">
                <a:latin typeface="DengXian" panose="02010600030101010101" pitchFamily="2" charset="-122"/>
                <a:ea typeface="DengXian" panose="02010600030101010101" pitchFamily="2" charset="-122"/>
              </a:rPr>
              <a:t>故事 </a:t>
            </a:r>
            <a:r>
              <a:rPr lang="en-US" altLang="zh-CN" sz="3600" b="1" dirty="0">
                <a:latin typeface="DengXian" panose="02010600030101010101" pitchFamily="2" charset="-122"/>
                <a:ea typeface="DengXian" panose="02010600030101010101" pitchFamily="2" charset="-122"/>
              </a:rPr>
              <a:t>Story 3 –  </a:t>
            </a:r>
            <a:r>
              <a:rPr lang="zh-CN" altLang="en-US" sz="3600" b="1" dirty="0">
                <a:latin typeface="DengXian" panose="02010600030101010101" pitchFamily="2" charset="-122"/>
                <a:ea typeface="DengXian" panose="02010600030101010101" pitchFamily="2" charset="-122"/>
              </a:rPr>
              <a:t>來美國求學</a:t>
            </a:r>
            <a:endParaRPr lang="en-US" altLang="zh-CN" sz="3600" b="1" dirty="0">
              <a:latin typeface="DengXian" panose="02010600030101010101" pitchFamily="2" charset="-122"/>
              <a:ea typeface="DengXian" panose="02010600030101010101" pitchFamily="2" charset="-122"/>
            </a:endParaRPr>
          </a:p>
          <a:p>
            <a:r>
              <a:rPr lang="en-US" altLang="zh-CN" sz="3600" b="1" dirty="0">
                <a:latin typeface="DengXian" panose="02010600030101010101" pitchFamily="2" charset="-122"/>
                <a:ea typeface="DengXian" panose="02010600030101010101" pitchFamily="2" charset="-122"/>
              </a:rPr>
              <a:t>                         Coming to the US</a:t>
            </a:r>
          </a:p>
          <a:p>
            <a:endParaRPr lang="en-US" altLang="zh-CN" sz="2000" b="1" dirty="0">
              <a:latin typeface="DengXian" panose="02010600030101010101" pitchFamily="2" charset="-122"/>
              <a:ea typeface="DengXian" panose="02010600030101010101" pitchFamily="2" charset="-122"/>
            </a:endParaRPr>
          </a:p>
          <a:p>
            <a:pPr algn="ctr"/>
            <a:r>
              <a:rPr lang="zh-CN" altLang="en-US"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诗</a:t>
            </a:r>
            <a:r>
              <a:rPr lang="en-US" altLang="zh-TW"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139:9</a:t>
            </a:r>
            <a:r>
              <a:rPr lang="zh-CN" altLang="en-US"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a:t>
            </a:r>
            <a:r>
              <a:rPr lang="en-US" altLang="zh-CN"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10</a:t>
            </a:r>
            <a:r>
              <a:rPr lang="en-US" altLang="zh-TW"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  </a:t>
            </a:r>
            <a:r>
              <a:rPr lang="zh-TW" altLang="en-US"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我若展開清晨的翅膀，飛到海極居住，</a:t>
            </a:r>
            <a:endParaRPr lang="en-US" altLang="zh-TW"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endParaRPr>
          </a:p>
          <a:p>
            <a:pPr algn="ctr"/>
            <a:r>
              <a:rPr lang="zh-TW" altLang="en-US"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就是在那裡，你的手必引導我；你的右手也必扶持我。 </a:t>
            </a:r>
          </a:p>
          <a:p>
            <a:pPr algn="ctr"/>
            <a:r>
              <a:rPr lang="en-US"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If I take the wings of the morning and dwell </a:t>
            </a:r>
          </a:p>
          <a:p>
            <a:pPr algn="ctr"/>
            <a:r>
              <a:rPr lang="en-US"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in the uttermost parts of the sea, </a:t>
            </a:r>
          </a:p>
          <a:p>
            <a:pPr algn="ctr"/>
            <a:r>
              <a:rPr lang="en-US"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even there your hand shall lead me, </a:t>
            </a:r>
          </a:p>
          <a:p>
            <a:pPr algn="ctr"/>
            <a:r>
              <a:rPr lang="en-US"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and your right hand shall hold me. </a:t>
            </a:r>
          </a:p>
          <a:p>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182742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43FD6-3BE3-4EF2-B3DD-42E8D9422D7A}"/>
              </a:ext>
            </a:extLst>
          </p:cNvPr>
          <p:cNvSpPr>
            <a:spLocks noGrp="1"/>
          </p:cNvSpPr>
          <p:nvPr>
            <p:ph type="title"/>
          </p:nvPr>
        </p:nvSpPr>
        <p:spPr>
          <a:xfrm>
            <a:off x="1315844" y="318758"/>
            <a:ext cx="9545443" cy="1690515"/>
          </a:xfrm>
        </p:spPr>
        <p:txBody>
          <a:bodyPr>
            <a:normAutofit fontScale="90000"/>
          </a:bodyPr>
          <a:lstStyle/>
          <a:p>
            <a:pPr algn="ctr"/>
            <a:r>
              <a:rPr lang="zh-CN" altLang="en-US" b="1" dirty="0">
                <a:latin typeface="DengXian" panose="02010600030101010101" pitchFamily="2" charset="-122"/>
                <a:ea typeface="DengXian" panose="02010600030101010101" pitchFamily="2" charset="-122"/>
              </a:rPr>
              <a:t>聖靈指教我們 </a:t>
            </a:r>
            <a:br>
              <a:rPr lang="en-US" altLang="zh-CN" b="1" dirty="0">
                <a:latin typeface="DengXian" panose="02010600030101010101" pitchFamily="2" charset="-122"/>
                <a:ea typeface="DengXian" panose="02010600030101010101" pitchFamily="2" charset="-122"/>
              </a:rPr>
            </a:br>
            <a:r>
              <a:rPr lang="en-US" altLang="zh-CN" b="1" dirty="0">
                <a:latin typeface="DengXian" panose="02010600030101010101" pitchFamily="2" charset="-122"/>
                <a:ea typeface="DengXian" panose="02010600030101010101" pitchFamily="2" charset="-122"/>
              </a:rPr>
              <a:t>Holy Spirit Teaches Us</a:t>
            </a:r>
            <a:br>
              <a:rPr lang="en-US" altLang="zh-CN" b="1" dirty="0">
                <a:latin typeface="DengXian" panose="02010600030101010101" pitchFamily="2" charset="-122"/>
                <a:ea typeface="DengXian" panose="02010600030101010101" pitchFamily="2" charset="-122"/>
              </a:rPr>
            </a:br>
            <a:endParaRPr lang="en-US" b="1" dirty="0">
              <a:latin typeface="DengXian" panose="02010600030101010101" pitchFamily="2" charset="-122"/>
              <a:ea typeface="DengXian" panose="02010600030101010101" pitchFamily="2" charset="-122"/>
            </a:endParaRPr>
          </a:p>
        </p:txBody>
      </p:sp>
      <p:sp>
        <p:nvSpPr>
          <p:cNvPr id="4" name="TextBox 3">
            <a:extLst>
              <a:ext uri="{FF2B5EF4-FFF2-40B4-BE49-F238E27FC236}">
                <a16:creationId xmlns:a16="http://schemas.microsoft.com/office/drawing/2014/main" id="{F9CC9D8A-CEF4-4140-852D-4CE22B2976FD}"/>
              </a:ext>
            </a:extLst>
          </p:cNvPr>
          <p:cNvSpPr txBox="1"/>
          <p:nvPr/>
        </p:nvSpPr>
        <p:spPr>
          <a:xfrm>
            <a:off x="757990" y="2009273"/>
            <a:ext cx="10804358" cy="4893647"/>
          </a:xfrm>
          <a:prstGeom prst="rect">
            <a:avLst/>
          </a:prstGeom>
          <a:noFill/>
        </p:spPr>
        <p:txBody>
          <a:bodyPr wrap="square" rtlCol="0">
            <a:spAutoFit/>
          </a:bodyPr>
          <a:lstStyle/>
          <a:p>
            <a:r>
              <a:rPr lang="zh-CN" altLang="en-US" sz="3600" b="1" dirty="0">
                <a:latin typeface="DengXian" panose="02010600030101010101" pitchFamily="2" charset="-122"/>
                <a:ea typeface="DengXian" panose="02010600030101010101" pitchFamily="2" charset="-122"/>
              </a:rPr>
              <a:t>故事 </a:t>
            </a:r>
            <a:r>
              <a:rPr lang="en-US" altLang="zh-CN" sz="3600" b="1" dirty="0">
                <a:latin typeface="DengXian" panose="02010600030101010101" pitchFamily="2" charset="-122"/>
                <a:ea typeface="DengXian" panose="02010600030101010101" pitchFamily="2" charset="-122"/>
              </a:rPr>
              <a:t>Story 4 -  </a:t>
            </a:r>
            <a:r>
              <a:rPr lang="zh-CN" altLang="en-US" sz="3600" b="1" dirty="0">
                <a:latin typeface="DengXian" panose="02010600030101010101" pitchFamily="2" charset="-122"/>
                <a:ea typeface="DengXian" panose="02010600030101010101" pitchFamily="2" charset="-122"/>
              </a:rPr>
              <a:t>去除偶像的捆绑</a:t>
            </a:r>
            <a:endParaRPr lang="en-US" altLang="zh-CN" sz="3600" b="1" dirty="0">
              <a:latin typeface="DengXian" panose="02010600030101010101" pitchFamily="2" charset="-122"/>
              <a:ea typeface="DengXian" panose="02010600030101010101" pitchFamily="2" charset="-122"/>
            </a:endParaRPr>
          </a:p>
          <a:p>
            <a:r>
              <a:rPr lang="en-US" sz="3600" b="1" dirty="0">
                <a:latin typeface="DengXian" panose="02010600030101010101" pitchFamily="2" charset="-122"/>
                <a:ea typeface="DengXian" panose="02010600030101010101" pitchFamily="2" charset="-122"/>
              </a:rPr>
              <a:t>                         Breaking the bondage of </a:t>
            </a:r>
          </a:p>
          <a:p>
            <a:r>
              <a:rPr lang="en-US" sz="3600" b="1" dirty="0">
                <a:latin typeface="DengXian" panose="02010600030101010101" pitchFamily="2" charset="-122"/>
                <a:ea typeface="DengXian" panose="02010600030101010101" pitchFamily="2" charset="-122"/>
              </a:rPr>
              <a:t>                         idol/hero worship</a:t>
            </a:r>
          </a:p>
          <a:p>
            <a:endParaRPr lang="en-US" sz="2400" b="1" dirty="0">
              <a:latin typeface="DengXian" panose="02010600030101010101" pitchFamily="2" charset="-122"/>
              <a:ea typeface="DengXian" panose="02010600030101010101" pitchFamily="2" charset="-122"/>
            </a:endParaRPr>
          </a:p>
          <a:p>
            <a:pPr algn="ctr"/>
            <a:r>
              <a:rPr lang="zh-CN"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来</a:t>
            </a:r>
            <a:r>
              <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12:2</a:t>
            </a:r>
            <a:r>
              <a:rPr lang="zh-CN"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 </a:t>
            </a:r>
            <a:r>
              <a:rPr lang="zh-TW"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仰望為我們信心創始成終的耶穌</a:t>
            </a:r>
            <a:r>
              <a:rPr lang="en-US" altLang="zh-TW"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a:t>
            </a:r>
          </a:p>
          <a:p>
            <a:pPr algn="ctr"/>
            <a:r>
              <a:rPr 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looking to Jesus, the founder (author) and perfecter (finisher) of our faith</a:t>
            </a:r>
          </a:p>
          <a:p>
            <a:endParaRPr lang="zh-TW" altLang="en-US" sz="3600" dirty="0"/>
          </a:p>
          <a:p>
            <a:endParaRPr lang="en-US"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766075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01F0F-3937-48EE-A888-AA015FE0CDE6}"/>
              </a:ext>
            </a:extLst>
          </p:cNvPr>
          <p:cNvSpPr>
            <a:spLocks noGrp="1"/>
          </p:cNvSpPr>
          <p:nvPr>
            <p:ph type="title"/>
          </p:nvPr>
        </p:nvSpPr>
        <p:spPr/>
        <p:txBody>
          <a:bodyPr/>
          <a:lstStyle/>
          <a:p>
            <a:pPr algn="ctr"/>
            <a:r>
              <a:rPr lang="zh-CN" altLang="en-US" b="1" dirty="0">
                <a:latin typeface="DengXian" panose="02010600030101010101" pitchFamily="2" charset="-122"/>
                <a:ea typeface="DengXian" panose="02010600030101010101" pitchFamily="2" charset="-122"/>
              </a:rPr>
              <a:t>聖靈使我們想起 </a:t>
            </a:r>
            <a:br>
              <a:rPr lang="en-US" altLang="zh-CN" b="1" dirty="0">
                <a:latin typeface="DengXian" panose="02010600030101010101" pitchFamily="2" charset="-122"/>
                <a:ea typeface="DengXian" panose="02010600030101010101" pitchFamily="2" charset="-122"/>
              </a:rPr>
            </a:br>
            <a:r>
              <a:rPr lang="en-US" altLang="zh-CN" b="1" dirty="0">
                <a:latin typeface="DengXian" panose="02010600030101010101" pitchFamily="2" charset="-122"/>
                <a:ea typeface="DengXian" panose="02010600030101010101" pitchFamily="2" charset="-122"/>
              </a:rPr>
              <a:t>Holy Spirit Reminds Us</a:t>
            </a:r>
            <a:endParaRPr lang="en-US" dirty="0"/>
          </a:p>
        </p:txBody>
      </p:sp>
      <p:sp>
        <p:nvSpPr>
          <p:cNvPr id="3" name="Content Placeholder 2">
            <a:extLst>
              <a:ext uri="{FF2B5EF4-FFF2-40B4-BE49-F238E27FC236}">
                <a16:creationId xmlns:a16="http://schemas.microsoft.com/office/drawing/2014/main" id="{3248ACC6-1A38-48BC-9332-E450A05BDC26}"/>
              </a:ext>
            </a:extLst>
          </p:cNvPr>
          <p:cNvSpPr>
            <a:spLocks noGrp="1"/>
          </p:cNvSpPr>
          <p:nvPr>
            <p:ph idx="1"/>
          </p:nvPr>
        </p:nvSpPr>
        <p:spPr>
          <a:xfrm>
            <a:off x="838200" y="2085277"/>
            <a:ext cx="10515600" cy="4091685"/>
          </a:xfrm>
        </p:spPr>
        <p:txBody>
          <a:bodyPr>
            <a:normAutofit/>
          </a:bodyPr>
          <a:lstStyle/>
          <a:p>
            <a:pPr marL="0" indent="0">
              <a:buNone/>
            </a:pPr>
            <a:r>
              <a:rPr lang="zh-CN" altLang="en-US" sz="3600" b="1" dirty="0">
                <a:latin typeface="DengXian" panose="02010600030101010101" pitchFamily="2" charset="-122"/>
                <a:ea typeface="DengXian" panose="02010600030101010101" pitchFamily="2" charset="-122"/>
              </a:rPr>
              <a:t>故事 </a:t>
            </a:r>
            <a:r>
              <a:rPr lang="en-US" altLang="zh-CN" sz="3600" b="1" dirty="0">
                <a:latin typeface="DengXian" panose="02010600030101010101" pitchFamily="2" charset="-122"/>
                <a:ea typeface="DengXian" panose="02010600030101010101" pitchFamily="2" charset="-122"/>
              </a:rPr>
              <a:t>Story 5 – </a:t>
            </a:r>
            <a:r>
              <a:rPr lang="zh-CN" altLang="en-US" sz="3600" b="1" dirty="0">
                <a:latin typeface="DengXian" panose="02010600030101010101" pitchFamily="2" charset="-122"/>
                <a:ea typeface="DengXian" panose="02010600030101010101" pitchFamily="2" charset="-122"/>
              </a:rPr>
              <a:t>我决定做干细胞移植</a:t>
            </a:r>
            <a:endParaRPr lang="en-US" altLang="zh-CN" sz="3600" b="1" dirty="0">
              <a:latin typeface="DengXian" panose="02010600030101010101" pitchFamily="2" charset="-122"/>
              <a:ea typeface="DengXian" panose="02010600030101010101" pitchFamily="2" charset="-122"/>
            </a:endParaRPr>
          </a:p>
          <a:p>
            <a:pPr marL="0" indent="0">
              <a:buNone/>
            </a:pPr>
            <a:r>
              <a:rPr lang="en-US" sz="3600" b="1" dirty="0">
                <a:latin typeface="DengXian" panose="02010600030101010101" pitchFamily="2" charset="-122"/>
                <a:ea typeface="DengXian" panose="02010600030101010101" pitchFamily="2" charset="-122"/>
              </a:rPr>
              <a:t>                        My decision to receive stem cell</a:t>
            </a:r>
          </a:p>
          <a:p>
            <a:pPr marL="0" indent="0">
              <a:buNone/>
            </a:pPr>
            <a:r>
              <a:rPr lang="en-US" sz="3600" b="1" dirty="0">
                <a:latin typeface="DengXian" panose="02010600030101010101" pitchFamily="2" charset="-122"/>
                <a:ea typeface="DengXian" panose="02010600030101010101" pitchFamily="2" charset="-122"/>
              </a:rPr>
              <a:t>                        transplant</a:t>
            </a:r>
          </a:p>
          <a:p>
            <a:pPr marL="0" indent="0">
              <a:buNone/>
            </a:pPr>
            <a:endParaRPr lang="en-US" altLang="zh-CN" dirty="0"/>
          </a:p>
          <a:p>
            <a:pPr marL="0" indent="0" algn="ctr">
              <a:buNone/>
            </a:pPr>
            <a:r>
              <a:rPr lang="zh-CN"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来</a:t>
            </a:r>
            <a:r>
              <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2:9</a:t>
            </a:r>
            <a:r>
              <a:rPr lang="zh-CN"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 耶穌</a:t>
            </a:r>
            <a:r>
              <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a:t>
            </a:r>
            <a:r>
              <a:rPr lang="zh-TW"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為人人</a:t>
            </a:r>
            <a:r>
              <a:rPr lang="zh-CN"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嚐</a:t>
            </a:r>
            <a:r>
              <a:rPr lang="zh-TW"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了死味。</a:t>
            </a:r>
          </a:p>
          <a:p>
            <a:pPr marL="0" indent="0" algn="ctr">
              <a:buNone/>
            </a:pPr>
            <a:r>
              <a:rPr 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Jesus…tasted death for everyone.</a:t>
            </a:r>
          </a:p>
          <a:p>
            <a:pPr marL="0" indent="0">
              <a:buNone/>
            </a:pPr>
            <a:endParaRPr lang="zh-CN" altLang="en-US" dirty="0"/>
          </a:p>
          <a:p>
            <a:pPr marL="0" indent="0">
              <a:buNone/>
            </a:pPr>
            <a:endParaRPr lang="en-US"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4203667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01F0F-3937-48EE-A888-AA015FE0CDE6}"/>
              </a:ext>
            </a:extLst>
          </p:cNvPr>
          <p:cNvSpPr>
            <a:spLocks noGrp="1"/>
          </p:cNvSpPr>
          <p:nvPr>
            <p:ph type="title"/>
          </p:nvPr>
        </p:nvSpPr>
        <p:spPr>
          <a:xfrm>
            <a:off x="838200" y="168442"/>
            <a:ext cx="10515600" cy="1359276"/>
          </a:xfrm>
        </p:spPr>
        <p:txBody>
          <a:bodyPr>
            <a:normAutofit/>
          </a:bodyPr>
          <a:lstStyle/>
          <a:p>
            <a:pPr algn="ctr"/>
            <a:r>
              <a:rPr lang="zh-CN" altLang="en-US" b="1" dirty="0">
                <a:latin typeface="DengXian" panose="02010600030101010101" pitchFamily="2" charset="-122"/>
                <a:ea typeface="DengXian" panose="02010600030101010101" pitchFamily="2" charset="-122"/>
              </a:rPr>
              <a:t>聖靈使我們想起 </a:t>
            </a:r>
            <a:br>
              <a:rPr lang="en-US" altLang="zh-CN" b="1" dirty="0">
                <a:latin typeface="DengXian" panose="02010600030101010101" pitchFamily="2" charset="-122"/>
                <a:ea typeface="DengXian" panose="02010600030101010101" pitchFamily="2" charset="-122"/>
              </a:rPr>
            </a:br>
            <a:r>
              <a:rPr lang="en-US" altLang="zh-CN" b="1" dirty="0">
                <a:latin typeface="DengXian" panose="02010600030101010101" pitchFamily="2" charset="-122"/>
                <a:ea typeface="DengXian" panose="02010600030101010101" pitchFamily="2" charset="-122"/>
              </a:rPr>
              <a:t>Holy Spirit Reminds Us</a:t>
            </a:r>
            <a:endParaRPr lang="en-US" dirty="0"/>
          </a:p>
        </p:txBody>
      </p:sp>
      <p:sp>
        <p:nvSpPr>
          <p:cNvPr id="3" name="Content Placeholder 2">
            <a:extLst>
              <a:ext uri="{FF2B5EF4-FFF2-40B4-BE49-F238E27FC236}">
                <a16:creationId xmlns:a16="http://schemas.microsoft.com/office/drawing/2014/main" id="{3248ACC6-1A38-48BC-9332-E450A05BDC26}"/>
              </a:ext>
            </a:extLst>
          </p:cNvPr>
          <p:cNvSpPr>
            <a:spLocks noGrp="1"/>
          </p:cNvSpPr>
          <p:nvPr>
            <p:ph idx="1"/>
          </p:nvPr>
        </p:nvSpPr>
        <p:spPr>
          <a:xfrm>
            <a:off x="838200" y="1784196"/>
            <a:ext cx="10515600" cy="4905362"/>
          </a:xfrm>
        </p:spPr>
        <p:txBody>
          <a:bodyPr>
            <a:normAutofit fontScale="70000" lnSpcReduction="20000"/>
          </a:bodyPr>
          <a:lstStyle/>
          <a:p>
            <a:pPr marL="0" indent="0">
              <a:buNone/>
            </a:pPr>
            <a:r>
              <a:rPr lang="zh-CN" altLang="en-US" sz="4600" b="1" dirty="0">
                <a:latin typeface="DengXian" panose="02010600030101010101" pitchFamily="2" charset="-122"/>
                <a:ea typeface="DengXian" panose="02010600030101010101" pitchFamily="2" charset="-122"/>
              </a:rPr>
              <a:t>故事 </a:t>
            </a:r>
            <a:r>
              <a:rPr lang="en-US" altLang="zh-CN" sz="4600" b="1" dirty="0">
                <a:latin typeface="DengXian" panose="02010600030101010101" pitchFamily="2" charset="-122"/>
                <a:ea typeface="DengXian" panose="02010600030101010101" pitchFamily="2" charset="-122"/>
              </a:rPr>
              <a:t>Story 6 – </a:t>
            </a:r>
            <a:r>
              <a:rPr lang="zh-CN" altLang="en-US" sz="4600" b="1" dirty="0">
                <a:latin typeface="DengXian" panose="02010600030101010101" pitchFamily="2" charset="-122"/>
                <a:ea typeface="DengXian" panose="02010600030101010101" pitchFamily="2" charset="-122"/>
              </a:rPr>
              <a:t>癌症治療的自憐</a:t>
            </a:r>
            <a:endParaRPr lang="en-US" altLang="zh-CN" sz="4600" b="1" dirty="0">
              <a:latin typeface="DengXian" panose="02010600030101010101" pitchFamily="2" charset="-122"/>
              <a:ea typeface="DengXian" panose="02010600030101010101" pitchFamily="2" charset="-122"/>
            </a:endParaRPr>
          </a:p>
          <a:p>
            <a:pPr marL="0" indent="0">
              <a:buNone/>
            </a:pPr>
            <a:r>
              <a:rPr lang="en-US" altLang="zh-CN" sz="4600" b="1" dirty="0">
                <a:latin typeface="DengXian" panose="02010600030101010101" pitchFamily="2" charset="-122"/>
                <a:ea typeface="DengXian" panose="02010600030101010101" pitchFamily="2" charset="-122"/>
              </a:rPr>
              <a:t>                        Self-pity from cancer treatment</a:t>
            </a:r>
          </a:p>
          <a:p>
            <a:pPr marL="0" indent="0">
              <a:buNone/>
            </a:pPr>
            <a:endParaRPr lang="en-US" altLang="zh-CN" dirty="0"/>
          </a:p>
          <a:p>
            <a:pPr marL="0" indent="0" algn="ctr">
              <a:lnSpc>
                <a:spcPct val="120000"/>
              </a:lnSpc>
              <a:spcBef>
                <a:spcPts val="0"/>
              </a:spcBef>
              <a:buNone/>
            </a:pPr>
            <a:r>
              <a:rPr lang="zh-CN" altLang="en-US" sz="4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賽 </a:t>
            </a:r>
            <a:r>
              <a:rPr lang="en-US" altLang="zh-TW" sz="4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53:2  </a:t>
            </a:r>
            <a:r>
              <a:rPr lang="zh-TW" altLang="en-US" sz="4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他在耶和華面前生長如嫩芽，像根出於乾地。他無佳形美容；我們看見他的時候，也無美貌使我們羨慕他。</a:t>
            </a:r>
            <a:endParaRPr lang="en-US" altLang="zh-TW" sz="4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endParaRPr>
          </a:p>
          <a:p>
            <a:pPr marL="0" indent="0" algn="ctr">
              <a:lnSpc>
                <a:spcPct val="120000"/>
              </a:lnSpc>
              <a:spcBef>
                <a:spcPts val="0"/>
              </a:spcBef>
              <a:buNone/>
            </a:pPr>
            <a:r>
              <a:rPr lang="en-US" sz="4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For he grew up before him like a young plant, and like a root out of dry ground; he had no form or majesty that we should look at him, and no beauty that we should desire him. </a:t>
            </a:r>
          </a:p>
          <a:p>
            <a:pPr marL="0" indent="0">
              <a:buNone/>
            </a:pPr>
            <a:endParaRPr lang="zh-TW" altLang="en-US" dirty="0"/>
          </a:p>
          <a:p>
            <a:pPr marL="0" indent="0">
              <a:buNone/>
            </a:pPr>
            <a:r>
              <a:rPr lang="en-US" altLang="zh-CN" sz="3600" b="1" dirty="0">
                <a:latin typeface="DengXian" panose="02010600030101010101" pitchFamily="2" charset="-122"/>
                <a:ea typeface="DengXian" panose="02010600030101010101" pitchFamily="2" charset="-122"/>
              </a:rPr>
              <a:t>    </a:t>
            </a:r>
          </a:p>
          <a:p>
            <a:pPr marL="0" indent="0">
              <a:buNone/>
            </a:pP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623262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43FD6-3BE3-4EF2-B3DD-42E8D9422D7A}"/>
              </a:ext>
            </a:extLst>
          </p:cNvPr>
          <p:cNvSpPr>
            <a:spLocks noGrp="1"/>
          </p:cNvSpPr>
          <p:nvPr>
            <p:ph type="title"/>
          </p:nvPr>
        </p:nvSpPr>
        <p:spPr>
          <a:xfrm>
            <a:off x="1226635" y="218399"/>
            <a:ext cx="9511990" cy="1429340"/>
          </a:xfrm>
        </p:spPr>
        <p:txBody>
          <a:bodyPr>
            <a:noAutofit/>
          </a:bodyPr>
          <a:lstStyle/>
          <a:p>
            <a:pPr algn="ctr"/>
            <a:r>
              <a:rPr lang="zh-CN" altLang="en-US" sz="4800" b="1" dirty="0">
                <a:latin typeface="DengXian" panose="02010600030101010101" pitchFamily="2" charset="-122"/>
                <a:ea typeface="DengXian" panose="02010600030101010101" pitchFamily="2" charset="-122"/>
              </a:rPr>
              <a:t>聖靈在禱告中的幫助</a:t>
            </a:r>
            <a:br>
              <a:rPr lang="en-US" altLang="zh-CN" sz="4800" b="1" dirty="0">
                <a:latin typeface="DengXian" panose="02010600030101010101" pitchFamily="2" charset="-122"/>
                <a:ea typeface="DengXian" panose="02010600030101010101" pitchFamily="2" charset="-122"/>
              </a:rPr>
            </a:br>
            <a:r>
              <a:rPr lang="en-US" altLang="zh-CN" sz="4800" b="1" dirty="0">
                <a:latin typeface="DengXian" panose="02010600030101010101" pitchFamily="2" charset="-122"/>
                <a:ea typeface="DengXian" panose="02010600030101010101" pitchFamily="2" charset="-122"/>
              </a:rPr>
              <a:t>Holy Spirit’s help in Prayer</a:t>
            </a:r>
            <a:endParaRPr lang="en-US" sz="4800" b="1" dirty="0">
              <a:latin typeface="DengXian" panose="02010600030101010101" pitchFamily="2" charset="-122"/>
              <a:ea typeface="DengXian" panose="02010600030101010101" pitchFamily="2" charset="-122"/>
            </a:endParaRPr>
          </a:p>
        </p:txBody>
      </p:sp>
      <p:sp>
        <p:nvSpPr>
          <p:cNvPr id="3" name="TextBox 2">
            <a:extLst>
              <a:ext uri="{FF2B5EF4-FFF2-40B4-BE49-F238E27FC236}">
                <a16:creationId xmlns:a16="http://schemas.microsoft.com/office/drawing/2014/main" id="{4EDCEB07-05D6-4A46-A124-FEA50749AD53}"/>
              </a:ext>
            </a:extLst>
          </p:cNvPr>
          <p:cNvSpPr txBox="1"/>
          <p:nvPr/>
        </p:nvSpPr>
        <p:spPr>
          <a:xfrm>
            <a:off x="763859" y="1533465"/>
            <a:ext cx="10437542" cy="5324535"/>
          </a:xfrm>
          <a:prstGeom prst="rect">
            <a:avLst/>
          </a:prstGeom>
          <a:noFill/>
        </p:spPr>
        <p:txBody>
          <a:bodyPr wrap="square" rtlCol="0">
            <a:spAutoFit/>
          </a:bodyPr>
          <a:lstStyle/>
          <a:p>
            <a:r>
              <a:rPr lang="zh-CN" altLang="en-US" sz="3600" b="1" dirty="0">
                <a:latin typeface="DengXian" panose="02010600030101010101" pitchFamily="2" charset="-122"/>
                <a:ea typeface="DengXian" panose="02010600030101010101" pitchFamily="2" charset="-122"/>
              </a:rPr>
              <a:t>故事 </a:t>
            </a:r>
            <a:r>
              <a:rPr lang="en-US" altLang="zh-CN" sz="3600" b="1" dirty="0">
                <a:latin typeface="DengXian" panose="02010600030101010101" pitchFamily="2" charset="-122"/>
                <a:ea typeface="DengXian" panose="02010600030101010101" pitchFamily="2" charset="-122"/>
              </a:rPr>
              <a:t>Story 7 – </a:t>
            </a:r>
            <a:r>
              <a:rPr lang="zh-CN" altLang="en-US" sz="3600" b="1" dirty="0">
                <a:latin typeface="DengXian" panose="02010600030101010101" pitchFamily="2" charset="-122"/>
                <a:ea typeface="DengXian" panose="02010600030101010101" pitchFamily="2" charset="-122"/>
              </a:rPr>
              <a:t>被晚輩頂撞 </a:t>
            </a:r>
            <a:r>
              <a:rPr lang="en-US" altLang="zh-CN" sz="3600" b="1" dirty="0">
                <a:latin typeface="DengXian" panose="02010600030101010101" pitchFamily="2" charset="-122"/>
                <a:ea typeface="DengXian" panose="02010600030101010101" pitchFamily="2" charset="-122"/>
              </a:rPr>
              <a:t>Disappointment</a:t>
            </a:r>
            <a:endParaRPr lang="en-US" altLang="zh-TW" sz="3600" b="1" dirty="0">
              <a:latin typeface="DengXian" panose="02010600030101010101" pitchFamily="2" charset="-122"/>
              <a:ea typeface="DengXian" panose="02010600030101010101" pitchFamily="2" charset="-122"/>
            </a:endParaRPr>
          </a:p>
          <a:p>
            <a:r>
              <a:rPr lang="en-US" altLang="zh-TW"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Heb 12:2  </a:t>
            </a:r>
            <a:r>
              <a:rPr lang="zh-TW"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耶穌</a:t>
            </a:r>
            <a:r>
              <a:rPr lang="en-US" altLang="zh-TW"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a:t>
            </a:r>
            <a:r>
              <a:rPr lang="zh-TW"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因那擺在前面的喜樂，就輕看羞辱，忍受了十字架的苦難，便坐在神寶座的右邊。 </a:t>
            </a:r>
            <a:endParaRPr lang="en-US" altLang="zh-TW"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endParaRPr>
          </a:p>
          <a:p>
            <a:r>
              <a:rPr 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Jesus… for the joy that was set before him endured the cross, despising the shame, and is seated at the right hand of the throne of God.</a:t>
            </a:r>
            <a:r>
              <a:rPr lang="en-US" sz="3600" b="1" dirty="0">
                <a:latin typeface="DengXian" panose="02010600030101010101" pitchFamily="2" charset="-122"/>
                <a:ea typeface="DengXian" panose="02010600030101010101" pitchFamily="2" charset="-122"/>
              </a:rPr>
              <a:t> </a:t>
            </a:r>
          </a:p>
          <a:p>
            <a:endParaRPr lang="en-US" sz="2000" b="1" dirty="0">
              <a:latin typeface="DengXian" panose="02010600030101010101" pitchFamily="2" charset="-122"/>
              <a:ea typeface="DengXian" panose="02010600030101010101" pitchFamily="2" charset="-122"/>
            </a:endParaRPr>
          </a:p>
          <a:p>
            <a:pPr algn="ctr"/>
            <a:r>
              <a:rPr lang="zh-CN" altLang="en-US" sz="3600" b="1" dirty="0">
                <a:solidFill>
                  <a:schemeClr val="accent1">
                    <a:lumMod val="50000"/>
                  </a:schemeClr>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聖靈的目標</a:t>
            </a:r>
            <a:r>
              <a:rPr lang="en-US" altLang="zh-CN" sz="3600" b="1" dirty="0">
                <a:solidFill>
                  <a:schemeClr val="accent1">
                    <a:lumMod val="50000"/>
                  </a:schemeClr>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a:t>
            </a:r>
            <a:r>
              <a:rPr lang="zh-CN" altLang="en-US" sz="3600" b="1" dirty="0">
                <a:solidFill>
                  <a:schemeClr val="accent1">
                    <a:lumMod val="50000"/>
                  </a:schemeClr>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幫助我們效法耶穌的樣式</a:t>
            </a:r>
            <a:endParaRPr lang="en-US" altLang="zh-CN" sz="3600" b="1" dirty="0">
              <a:solidFill>
                <a:schemeClr val="accent1">
                  <a:lumMod val="50000"/>
                </a:schemeClr>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endParaRPr>
          </a:p>
          <a:p>
            <a:pPr algn="ctr"/>
            <a:r>
              <a:rPr lang="en-US" sz="3200" b="1" dirty="0">
                <a:solidFill>
                  <a:schemeClr val="accent1">
                    <a:lumMod val="50000"/>
                  </a:schemeClr>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Holy Spirit has a goal – to mold us into Christ’s likeness</a:t>
            </a:r>
          </a:p>
          <a:p>
            <a:endParaRPr lang="zh-TW" altLang="en-US" dirty="0"/>
          </a:p>
          <a:p>
            <a:endParaRPr lang="en-US" dirty="0"/>
          </a:p>
        </p:txBody>
      </p:sp>
    </p:spTree>
    <p:extLst>
      <p:ext uri="{BB962C8B-B14F-4D97-AF65-F5344CB8AC3E}">
        <p14:creationId xmlns:p14="http://schemas.microsoft.com/office/powerpoint/2010/main" val="1458592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DF365-28F7-4A58-8174-4FF457B09A47}"/>
              </a:ext>
            </a:extLst>
          </p:cNvPr>
          <p:cNvSpPr>
            <a:spLocks noGrp="1"/>
          </p:cNvSpPr>
          <p:nvPr>
            <p:ph type="title"/>
          </p:nvPr>
        </p:nvSpPr>
        <p:spPr>
          <a:xfrm>
            <a:off x="838200" y="167269"/>
            <a:ext cx="10515600" cy="1014760"/>
          </a:xfrm>
        </p:spPr>
        <p:txBody>
          <a:bodyPr/>
          <a:lstStyle/>
          <a:p>
            <a:pPr algn="ctr"/>
            <a:r>
              <a:rPr lang="zh-CN" altLang="en-US" b="1" dirty="0">
                <a:latin typeface="DengXian" panose="02010600030101010101" pitchFamily="2" charset="-122"/>
                <a:ea typeface="DengXian" panose="02010600030101010101" pitchFamily="2" charset="-122"/>
              </a:rPr>
              <a:t>學習心得 </a:t>
            </a:r>
            <a:r>
              <a:rPr lang="en-US" altLang="zh-CN" b="1" dirty="0">
                <a:latin typeface="DengXian" panose="02010600030101010101" pitchFamily="2" charset="-122"/>
                <a:ea typeface="DengXian" panose="02010600030101010101" pitchFamily="2" charset="-122"/>
              </a:rPr>
              <a:t>What I Learned</a:t>
            </a:r>
            <a:endParaRPr lang="en-US" b="1" dirty="0">
              <a:latin typeface="DengXian" panose="02010600030101010101" pitchFamily="2" charset="-122"/>
              <a:ea typeface="DengXian" panose="02010600030101010101" pitchFamily="2" charset="-122"/>
            </a:endParaRPr>
          </a:p>
        </p:txBody>
      </p:sp>
      <p:sp>
        <p:nvSpPr>
          <p:cNvPr id="3" name="Content Placeholder 2">
            <a:extLst>
              <a:ext uri="{FF2B5EF4-FFF2-40B4-BE49-F238E27FC236}">
                <a16:creationId xmlns:a16="http://schemas.microsoft.com/office/drawing/2014/main" id="{1F5866DD-823E-48B5-B972-F018BF878685}"/>
              </a:ext>
            </a:extLst>
          </p:cNvPr>
          <p:cNvSpPr>
            <a:spLocks noGrp="1"/>
          </p:cNvSpPr>
          <p:nvPr>
            <p:ph idx="1"/>
          </p:nvPr>
        </p:nvSpPr>
        <p:spPr>
          <a:xfrm>
            <a:off x="637478" y="1182029"/>
            <a:ext cx="10917044" cy="5887843"/>
          </a:xfrm>
        </p:spPr>
        <p:txBody>
          <a:bodyPr>
            <a:normAutofit lnSpcReduction="10000"/>
          </a:bodyPr>
          <a:lstStyle/>
          <a:p>
            <a:pPr marL="0" indent="0" algn="ctr">
              <a:buNone/>
            </a:pPr>
            <a:r>
              <a:rPr lang="zh-CN" altLang="en-US" sz="35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不要懼怕聖靈 </a:t>
            </a:r>
            <a:r>
              <a:rPr lang="en-US" altLang="zh-CN" sz="35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Do not fear the Holy Spirit</a:t>
            </a:r>
            <a:endParaRPr lang="en-US" altLang="zh-TW" sz="35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endParaRPr>
          </a:p>
          <a:p>
            <a:pPr marL="0" indent="0">
              <a:buNone/>
            </a:pPr>
            <a:r>
              <a:rPr lang="en-US" altLang="zh-TW" sz="3200" b="1" dirty="0">
                <a:latin typeface="DengXian" panose="02010600030101010101" pitchFamily="2" charset="-122"/>
                <a:ea typeface="DengXian" panose="02010600030101010101" pitchFamily="2" charset="-122"/>
              </a:rPr>
              <a:t>Isa 11:1</a:t>
            </a:r>
            <a:r>
              <a:rPr lang="zh-TW" altLang="en-US" sz="3200" b="1" dirty="0">
                <a:latin typeface="DengXian" panose="02010600030101010101" pitchFamily="2" charset="-122"/>
                <a:ea typeface="DengXian" panose="02010600030101010101" pitchFamily="2" charset="-122"/>
              </a:rPr>
              <a:t>  從耶西的本必發一條；從他根生的枝子必結果實。 </a:t>
            </a:r>
          </a:p>
          <a:p>
            <a:pPr marL="0" indent="0">
              <a:buNone/>
            </a:pPr>
            <a:r>
              <a:rPr lang="en-US" altLang="zh-TW" sz="3200" b="1" dirty="0">
                <a:latin typeface="DengXian" panose="02010600030101010101" pitchFamily="2" charset="-122"/>
                <a:ea typeface="DengXian" panose="02010600030101010101" pitchFamily="2" charset="-122"/>
              </a:rPr>
              <a:t>Isa 11:2  </a:t>
            </a:r>
            <a:r>
              <a:rPr lang="zh-TW" altLang="en-US" sz="3200" b="1" dirty="0">
                <a:solidFill>
                  <a:srgbClr val="0070C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耶和華的靈必住在他身上</a:t>
            </a:r>
            <a:r>
              <a:rPr lang="zh-TW" altLang="en-US" sz="3200" b="1" dirty="0">
                <a:latin typeface="DengXian" panose="02010600030101010101" pitchFamily="2" charset="-122"/>
                <a:ea typeface="DengXian" panose="02010600030101010101" pitchFamily="2" charset="-122"/>
              </a:rPr>
              <a:t>，就是</a:t>
            </a:r>
            <a:r>
              <a:rPr lang="zh-TW" altLang="en-US" sz="32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使他有智慧和聰明的靈，謀略和能力的靈，知識和敬畏耶和華的靈。</a:t>
            </a:r>
            <a:r>
              <a:rPr lang="en-US" altLang="zh-TW" sz="3200" b="1" dirty="0">
                <a:latin typeface="DengXian" panose="02010600030101010101" pitchFamily="2" charset="-122"/>
                <a:ea typeface="DengXian" panose="02010600030101010101" pitchFamily="2" charset="-122"/>
              </a:rPr>
              <a:t>(</a:t>
            </a:r>
            <a:r>
              <a:rPr lang="zh-CN" altLang="en-US" sz="3200" b="1" dirty="0">
                <a:latin typeface="DengXian" panose="02010600030101010101" pitchFamily="2" charset="-122"/>
                <a:ea typeface="DengXian" panose="02010600030101010101" pitchFamily="2" charset="-122"/>
              </a:rPr>
              <a:t>就是真理的聖靈）</a:t>
            </a:r>
            <a:endParaRPr lang="en-US" altLang="zh-CN" sz="3200" b="1" dirty="0">
              <a:latin typeface="DengXian" panose="02010600030101010101" pitchFamily="2" charset="-122"/>
              <a:ea typeface="DengXian" panose="02010600030101010101" pitchFamily="2" charset="-122"/>
            </a:endParaRPr>
          </a:p>
          <a:p>
            <a:pPr marL="0" indent="0">
              <a:buNone/>
            </a:pPr>
            <a:r>
              <a:rPr lang="en-US" sz="3500" b="1" dirty="0"/>
              <a:t>11:1  There shall come forth a shoot from the stump of Jesse, and a branch from his roots shall bear fruit. </a:t>
            </a:r>
          </a:p>
          <a:p>
            <a:pPr marL="0" indent="0">
              <a:buNone/>
            </a:pPr>
            <a:r>
              <a:rPr lang="en-US" sz="3500" b="1" dirty="0"/>
              <a:t>11:2  And the Spirit of the LORD shall rest upon him, the Spirit of wisdom and understanding, the Spirit of counsel and might, the Spirit of knowledge and the fear of the LORD.  (It’s the Spirit of Truth)</a:t>
            </a:r>
          </a:p>
          <a:p>
            <a:pPr marL="0" indent="0">
              <a:buNone/>
            </a:pPr>
            <a:r>
              <a:rPr lang="zh-TW" altLang="en-US" dirty="0"/>
              <a:t> </a:t>
            </a:r>
          </a:p>
          <a:p>
            <a:pPr marL="0" indent="0">
              <a:buNone/>
            </a:pPr>
            <a:endParaRPr lang="en-US" dirty="0"/>
          </a:p>
        </p:txBody>
      </p:sp>
    </p:spTree>
    <p:extLst>
      <p:ext uri="{BB962C8B-B14F-4D97-AF65-F5344CB8AC3E}">
        <p14:creationId xmlns:p14="http://schemas.microsoft.com/office/powerpoint/2010/main" val="830901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5F566-E2BC-4B5D-BA39-07AD23872A52}"/>
              </a:ext>
            </a:extLst>
          </p:cNvPr>
          <p:cNvSpPr>
            <a:spLocks noGrp="1"/>
          </p:cNvSpPr>
          <p:nvPr>
            <p:ph type="title"/>
          </p:nvPr>
        </p:nvSpPr>
        <p:spPr>
          <a:xfrm>
            <a:off x="838200" y="142100"/>
            <a:ext cx="10515600" cy="1325563"/>
          </a:xfrm>
        </p:spPr>
        <p:txBody>
          <a:bodyPr/>
          <a:lstStyle/>
          <a:p>
            <a:pPr algn="ctr"/>
            <a:r>
              <a:rPr lang="zh-CN" altLang="en-US" b="1" dirty="0">
                <a:latin typeface="DengXian" panose="02010600030101010101" pitchFamily="2" charset="-122"/>
                <a:ea typeface="DengXian" panose="02010600030101010101" pitchFamily="2" charset="-122"/>
              </a:rPr>
              <a:t>學習心得 </a:t>
            </a:r>
            <a:r>
              <a:rPr lang="en-US" altLang="zh-CN" b="1" dirty="0">
                <a:latin typeface="DengXian" panose="02010600030101010101" pitchFamily="2" charset="-122"/>
                <a:ea typeface="DengXian" panose="02010600030101010101" pitchFamily="2" charset="-122"/>
              </a:rPr>
              <a:t>What I Learned</a:t>
            </a:r>
            <a:endParaRPr lang="en-US" dirty="0"/>
          </a:p>
        </p:txBody>
      </p:sp>
      <p:sp>
        <p:nvSpPr>
          <p:cNvPr id="3" name="Content Placeholder 2">
            <a:extLst>
              <a:ext uri="{FF2B5EF4-FFF2-40B4-BE49-F238E27FC236}">
                <a16:creationId xmlns:a16="http://schemas.microsoft.com/office/drawing/2014/main" id="{201320BF-73EC-4F4E-A845-5DB98F9B2E5E}"/>
              </a:ext>
            </a:extLst>
          </p:cNvPr>
          <p:cNvSpPr>
            <a:spLocks noGrp="1"/>
          </p:cNvSpPr>
          <p:nvPr>
            <p:ph idx="1"/>
          </p:nvPr>
        </p:nvSpPr>
        <p:spPr/>
        <p:txBody>
          <a:bodyPr>
            <a:normAutofit lnSpcReduction="10000"/>
          </a:bodyPr>
          <a:lstStyle/>
          <a:p>
            <a:pPr marL="0" indent="0" algn="ctr">
              <a:buNone/>
            </a:pPr>
            <a:r>
              <a:rPr lang="zh-CN"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聖靈轉化的工作 </a:t>
            </a:r>
            <a:r>
              <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His Transforming Work</a:t>
            </a:r>
          </a:p>
          <a:p>
            <a:pPr marL="0" indent="0">
              <a:buNone/>
            </a:pPr>
            <a:r>
              <a:rPr lang="zh-CN" altLang="en-US" sz="3600" b="1" dirty="0">
                <a:latin typeface="DengXian" panose="02010600030101010101" pitchFamily="2" charset="-122"/>
                <a:ea typeface="DengXian" panose="02010600030101010101" pitchFamily="2" charset="-122"/>
              </a:rPr>
              <a:t>约</a:t>
            </a:r>
            <a:r>
              <a:rPr lang="en-US" altLang="zh-TW" sz="3600" b="1" dirty="0">
                <a:latin typeface="DengXian" panose="02010600030101010101" pitchFamily="2" charset="-122"/>
                <a:ea typeface="DengXian" panose="02010600030101010101" pitchFamily="2" charset="-122"/>
              </a:rPr>
              <a:t> 16:8  </a:t>
            </a:r>
            <a:r>
              <a:rPr lang="zh-TW" altLang="en-US" sz="3600" b="1" dirty="0">
                <a:latin typeface="DengXian" panose="02010600030101010101" pitchFamily="2" charset="-122"/>
                <a:ea typeface="DengXian" panose="02010600030101010101" pitchFamily="2" charset="-122"/>
              </a:rPr>
              <a:t>他既來了，就要叫世人為罪、為義、為審判，</a:t>
            </a:r>
            <a:r>
              <a:rPr lang="zh-TW"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自己責備自己</a:t>
            </a:r>
            <a:r>
              <a:rPr lang="zh-TW" altLang="en-US" sz="3600" b="1" dirty="0">
                <a:latin typeface="DengXian" panose="02010600030101010101" pitchFamily="2" charset="-122"/>
                <a:ea typeface="DengXian" panose="02010600030101010101" pitchFamily="2" charset="-122"/>
              </a:rPr>
              <a:t>。 </a:t>
            </a:r>
            <a:endParaRPr lang="en-US" altLang="zh-TW" sz="3600" b="1" dirty="0">
              <a:latin typeface="DengXian" panose="02010600030101010101" pitchFamily="2" charset="-122"/>
              <a:ea typeface="DengXian" panose="02010600030101010101" pitchFamily="2" charset="-122"/>
            </a:endParaRPr>
          </a:p>
          <a:p>
            <a:pPr marL="0" indent="0">
              <a:buNone/>
            </a:pPr>
            <a:r>
              <a:rPr lang="en-US" sz="3600" b="1" dirty="0">
                <a:latin typeface="DengXian" panose="02010600030101010101" pitchFamily="2" charset="-122"/>
                <a:ea typeface="DengXian" panose="02010600030101010101" pitchFamily="2" charset="-122"/>
              </a:rPr>
              <a:t>And when he comes, he will convict the world concerning sin and righteousness and judgment: </a:t>
            </a:r>
          </a:p>
          <a:p>
            <a:pPr marL="0" indent="0">
              <a:buNone/>
            </a:pPr>
            <a:endParaRPr lang="en-US" sz="3600" b="1" dirty="0">
              <a:latin typeface="DengXian" panose="02010600030101010101" pitchFamily="2" charset="-122"/>
              <a:ea typeface="DengXian" panose="02010600030101010101" pitchFamily="2" charset="-122"/>
            </a:endParaRPr>
          </a:p>
          <a:p>
            <a:pPr marL="0" indent="0" algn="ctr">
              <a:buNone/>
            </a:pPr>
            <a:r>
              <a:rPr lang="zh-CN" altLang="en-US" sz="3600" b="1" dirty="0">
                <a:solidFill>
                  <a:schemeClr val="accent1">
                    <a:lumMod val="50000"/>
                  </a:schemeClr>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聖靈叫人在上帝面前自審，謙卑；</a:t>
            </a:r>
            <a:endParaRPr lang="en-US" altLang="zh-CN" sz="3600" b="1" dirty="0">
              <a:solidFill>
                <a:schemeClr val="accent1">
                  <a:lumMod val="50000"/>
                </a:schemeClr>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endParaRPr>
          </a:p>
          <a:p>
            <a:pPr marL="0" indent="0" algn="ctr">
              <a:buNone/>
            </a:pPr>
            <a:r>
              <a:rPr lang="zh-CN" altLang="en-US" sz="3600" b="1" dirty="0">
                <a:solidFill>
                  <a:schemeClr val="accent1">
                    <a:lumMod val="50000"/>
                  </a:schemeClr>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也讓人看見自己在基督裡的價值。</a:t>
            </a:r>
            <a:endParaRPr lang="en-US" sz="3600" b="1" dirty="0">
              <a:solidFill>
                <a:schemeClr val="accent1">
                  <a:lumMod val="50000"/>
                </a:schemeClr>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endParaRPr>
          </a:p>
          <a:p>
            <a:pPr marL="0" indent="0">
              <a:buNone/>
            </a:pPr>
            <a:endParaRPr lang="zh-TW" altLang="en-US" dirty="0"/>
          </a:p>
          <a:p>
            <a:pPr marL="0" indent="0">
              <a:buNone/>
            </a:pPr>
            <a:endParaRPr lang="en-US" dirty="0"/>
          </a:p>
        </p:txBody>
      </p:sp>
    </p:spTree>
    <p:extLst>
      <p:ext uri="{BB962C8B-B14F-4D97-AF65-F5344CB8AC3E}">
        <p14:creationId xmlns:p14="http://schemas.microsoft.com/office/powerpoint/2010/main" val="2409191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C163A-8EB6-44A5-8072-F6277FB2ECB5}"/>
              </a:ext>
            </a:extLst>
          </p:cNvPr>
          <p:cNvSpPr>
            <a:spLocks noGrp="1"/>
          </p:cNvSpPr>
          <p:nvPr>
            <p:ph type="title"/>
          </p:nvPr>
        </p:nvSpPr>
        <p:spPr>
          <a:xfrm>
            <a:off x="838200" y="100361"/>
            <a:ext cx="10515600" cy="1042639"/>
          </a:xfrm>
        </p:spPr>
        <p:txBody>
          <a:bodyPr/>
          <a:lstStyle/>
          <a:p>
            <a:pPr algn="ctr"/>
            <a:r>
              <a:rPr lang="zh-CN" altLang="en-US" b="1" dirty="0">
                <a:latin typeface="DengXian" panose="02010600030101010101" pitchFamily="2" charset="-122"/>
                <a:ea typeface="DengXian" panose="02010600030101010101" pitchFamily="2" charset="-122"/>
              </a:rPr>
              <a:t>學習心得 </a:t>
            </a:r>
            <a:r>
              <a:rPr lang="en-US" altLang="zh-CN" b="1" dirty="0">
                <a:latin typeface="DengXian" panose="02010600030101010101" pitchFamily="2" charset="-122"/>
                <a:ea typeface="DengXian" panose="02010600030101010101" pitchFamily="2" charset="-122"/>
              </a:rPr>
              <a:t>What I Learned</a:t>
            </a:r>
            <a:endParaRPr lang="en-US" dirty="0"/>
          </a:p>
        </p:txBody>
      </p:sp>
      <p:sp>
        <p:nvSpPr>
          <p:cNvPr id="3" name="Content Placeholder 2">
            <a:extLst>
              <a:ext uri="{FF2B5EF4-FFF2-40B4-BE49-F238E27FC236}">
                <a16:creationId xmlns:a16="http://schemas.microsoft.com/office/drawing/2014/main" id="{24094A02-DF67-47A7-8AE4-6DA1698D1D54}"/>
              </a:ext>
            </a:extLst>
          </p:cNvPr>
          <p:cNvSpPr>
            <a:spLocks noGrp="1"/>
          </p:cNvSpPr>
          <p:nvPr>
            <p:ph idx="1"/>
          </p:nvPr>
        </p:nvSpPr>
        <p:spPr>
          <a:xfrm>
            <a:off x="649705" y="1143000"/>
            <a:ext cx="10948737" cy="5715000"/>
          </a:xfrm>
        </p:spPr>
        <p:txBody>
          <a:bodyPr>
            <a:normAutofit lnSpcReduction="10000"/>
          </a:bodyPr>
          <a:lstStyle/>
          <a:p>
            <a:pPr marL="0" indent="0" algn="ctr">
              <a:buNone/>
            </a:pPr>
            <a:r>
              <a:rPr lang="zh-CN" altLang="en-US" sz="3600" b="1" dirty="0">
                <a:solidFill>
                  <a:srgbClr val="C00000"/>
                </a:solidFill>
                <a:latin typeface="DengXian" panose="02010600030101010101" pitchFamily="2" charset="-122"/>
                <a:ea typeface="DengXian" panose="02010600030101010101" pitchFamily="2" charset="-122"/>
              </a:rPr>
              <a:t>尋求祂的智慧，轉化成屬神的人</a:t>
            </a:r>
            <a:r>
              <a:rPr lang="zh-CN" altLang="en-US" sz="3600" b="1" dirty="0">
                <a:solidFill>
                  <a:srgbClr val="C00000"/>
                </a:solidFill>
              </a:rPr>
              <a:t> </a:t>
            </a:r>
            <a:endParaRPr lang="en-US" altLang="zh-CN" sz="3600" b="1" dirty="0">
              <a:solidFill>
                <a:srgbClr val="C00000"/>
              </a:solidFill>
            </a:endParaRPr>
          </a:p>
          <a:p>
            <a:pPr marL="0" indent="0" algn="ctr">
              <a:buNone/>
            </a:pPr>
            <a:r>
              <a:rPr lang="en-US" altLang="zh-CN" sz="3600" b="1" dirty="0">
                <a:solidFill>
                  <a:srgbClr val="C00000"/>
                </a:solidFill>
              </a:rPr>
              <a:t>Seek His wisdom, become people of God</a:t>
            </a:r>
          </a:p>
          <a:p>
            <a:pPr marL="0" indent="0">
              <a:buNone/>
            </a:pPr>
            <a:r>
              <a:rPr lang="zh-CN" altLang="en-US" sz="3200" b="1" dirty="0">
                <a:latin typeface="DengXian" panose="02010600030101010101" pitchFamily="2" charset="-122"/>
                <a:ea typeface="DengXian" panose="02010600030101010101" pitchFamily="2" charset="-122"/>
              </a:rPr>
              <a:t>雅各書</a:t>
            </a:r>
            <a:r>
              <a:rPr lang="en-US" altLang="zh-CN" sz="3200" b="1" dirty="0">
                <a:latin typeface="DengXian" panose="02010600030101010101" pitchFamily="2" charset="-122"/>
                <a:ea typeface="DengXian" panose="02010600030101010101" pitchFamily="2" charset="-122"/>
              </a:rPr>
              <a:t>3:17-18</a:t>
            </a:r>
            <a:endParaRPr lang="en-US" altLang="zh-TW" sz="3200" b="1" dirty="0">
              <a:latin typeface="DengXian" panose="02010600030101010101" pitchFamily="2" charset="-122"/>
              <a:ea typeface="DengXian" panose="02010600030101010101" pitchFamily="2" charset="-122"/>
            </a:endParaRPr>
          </a:p>
          <a:p>
            <a:pPr marL="0" indent="0">
              <a:buNone/>
            </a:pPr>
            <a:r>
              <a:rPr lang="en-US" altLang="zh-TW" sz="3200" b="1" dirty="0">
                <a:latin typeface="DengXian" panose="02010600030101010101" pitchFamily="2" charset="-122"/>
                <a:ea typeface="DengXian" panose="02010600030101010101" pitchFamily="2" charset="-122"/>
              </a:rPr>
              <a:t>3:17  </a:t>
            </a:r>
            <a:r>
              <a:rPr lang="zh-TW" altLang="en-US" sz="3200" b="1" dirty="0">
                <a:latin typeface="DengXian" panose="02010600030101010101" pitchFamily="2" charset="-122"/>
                <a:ea typeface="DengXian" panose="02010600030101010101" pitchFamily="2" charset="-122"/>
              </a:rPr>
              <a:t>惟獨從上頭來的智慧，先是清潔，後是和平，溫良柔順，滿有憐憫，多結善果，沒有偏見，沒有假冒。 </a:t>
            </a:r>
          </a:p>
          <a:p>
            <a:pPr marL="0" indent="0">
              <a:buNone/>
            </a:pPr>
            <a:r>
              <a:rPr lang="en-US" altLang="zh-TW" sz="3200" b="1" dirty="0">
                <a:latin typeface="DengXian" panose="02010600030101010101" pitchFamily="2" charset="-122"/>
                <a:ea typeface="DengXian" panose="02010600030101010101" pitchFamily="2" charset="-122"/>
              </a:rPr>
              <a:t>3:18  </a:t>
            </a:r>
            <a:r>
              <a:rPr lang="zh-TW" altLang="en-US" sz="3200" b="1" dirty="0">
                <a:latin typeface="DengXian" panose="02010600030101010101" pitchFamily="2" charset="-122"/>
                <a:ea typeface="DengXian" panose="02010600030101010101" pitchFamily="2" charset="-122"/>
              </a:rPr>
              <a:t>並且使人和平的，是用和平所栽種的義果。</a:t>
            </a:r>
            <a:endParaRPr lang="en-US" altLang="zh-TW" sz="3200" b="1" dirty="0">
              <a:latin typeface="DengXian" panose="02010600030101010101" pitchFamily="2" charset="-122"/>
              <a:ea typeface="DengXian" panose="02010600030101010101" pitchFamily="2" charset="-122"/>
            </a:endParaRPr>
          </a:p>
          <a:p>
            <a:pPr marL="0" indent="0">
              <a:buNone/>
            </a:pPr>
            <a:r>
              <a:rPr lang="en-US" sz="3200" b="1" dirty="0">
                <a:latin typeface="DengXian" panose="02010600030101010101" pitchFamily="2" charset="-122"/>
                <a:ea typeface="DengXian" panose="02010600030101010101" pitchFamily="2" charset="-122"/>
              </a:rPr>
              <a:t>3:17  But the wisdom from above is first pure, then peaceable, gentle, open to reason, full of mercy and good fruits, impartial and sincere. </a:t>
            </a:r>
          </a:p>
          <a:p>
            <a:pPr marL="0" indent="0">
              <a:buNone/>
            </a:pPr>
            <a:r>
              <a:rPr lang="en-US" sz="3200" b="1" dirty="0">
                <a:latin typeface="DengXian" panose="02010600030101010101" pitchFamily="2" charset="-122"/>
                <a:ea typeface="DengXian" panose="02010600030101010101" pitchFamily="2" charset="-122"/>
              </a:rPr>
              <a:t>3:18  And a harvest of righteousness is sown in peace by those who make peace. </a:t>
            </a:r>
          </a:p>
          <a:p>
            <a:endParaRPr lang="zh-TW" altLang="en-US" dirty="0"/>
          </a:p>
          <a:p>
            <a:pPr marL="0" indent="0">
              <a:buNone/>
            </a:pPr>
            <a:endParaRPr lang="en-US" dirty="0"/>
          </a:p>
        </p:txBody>
      </p:sp>
    </p:spTree>
    <p:extLst>
      <p:ext uri="{BB962C8B-B14F-4D97-AF65-F5344CB8AC3E}">
        <p14:creationId xmlns:p14="http://schemas.microsoft.com/office/powerpoint/2010/main" val="1810169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0C21A-972C-4830-9C0D-E9EB9841A5F4}"/>
              </a:ext>
            </a:extLst>
          </p:cNvPr>
          <p:cNvSpPr>
            <a:spLocks noGrp="1"/>
          </p:cNvSpPr>
          <p:nvPr>
            <p:ph type="title"/>
          </p:nvPr>
        </p:nvSpPr>
        <p:spPr>
          <a:xfrm>
            <a:off x="838200" y="120317"/>
            <a:ext cx="10515600" cy="1227220"/>
          </a:xfrm>
        </p:spPr>
        <p:txBody>
          <a:bodyPr/>
          <a:lstStyle/>
          <a:p>
            <a:pPr algn="ctr"/>
            <a:r>
              <a:rPr lang="zh-CN" altLang="en-US" b="1" dirty="0">
                <a:latin typeface="DengXian" panose="02010600030101010101" pitchFamily="2" charset="-122"/>
                <a:ea typeface="DengXian" panose="02010600030101010101" pitchFamily="2" charset="-122"/>
              </a:rPr>
              <a:t>學習心得 </a:t>
            </a:r>
            <a:r>
              <a:rPr lang="en-US" altLang="zh-CN" b="1" dirty="0">
                <a:latin typeface="DengXian" panose="02010600030101010101" pitchFamily="2" charset="-122"/>
                <a:ea typeface="DengXian" panose="02010600030101010101" pitchFamily="2" charset="-122"/>
              </a:rPr>
              <a:t>What I Learned</a:t>
            </a:r>
            <a:endParaRPr lang="en-US" dirty="0"/>
          </a:p>
        </p:txBody>
      </p:sp>
      <p:sp>
        <p:nvSpPr>
          <p:cNvPr id="3" name="Content Placeholder 2">
            <a:extLst>
              <a:ext uri="{FF2B5EF4-FFF2-40B4-BE49-F238E27FC236}">
                <a16:creationId xmlns:a16="http://schemas.microsoft.com/office/drawing/2014/main" id="{C4D6A1A5-1012-4625-AD9B-BC518949E9C8}"/>
              </a:ext>
            </a:extLst>
          </p:cNvPr>
          <p:cNvSpPr>
            <a:spLocks noGrp="1"/>
          </p:cNvSpPr>
          <p:nvPr>
            <p:ph idx="1"/>
          </p:nvPr>
        </p:nvSpPr>
        <p:spPr>
          <a:xfrm>
            <a:off x="838200" y="1467853"/>
            <a:ext cx="10515600" cy="5269830"/>
          </a:xfrm>
        </p:spPr>
        <p:txBody>
          <a:bodyPr>
            <a:normAutofit/>
          </a:bodyPr>
          <a:lstStyle/>
          <a:p>
            <a:pPr marL="0" indent="0" algn="ctr">
              <a:buNone/>
            </a:pPr>
            <a:r>
              <a:rPr lang="zh-CN"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聖靈的果子</a:t>
            </a:r>
            <a:endPar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endParaRPr>
          </a:p>
          <a:p>
            <a:pPr marL="0" indent="0">
              <a:buNone/>
            </a:pPr>
            <a:r>
              <a:rPr lang="zh-CN" altLang="en-US" sz="3600" b="1" dirty="0">
                <a:latin typeface="DengXian" panose="02010600030101010101" pitchFamily="2" charset="-122"/>
                <a:ea typeface="DengXian" panose="02010600030101010101" pitchFamily="2" charset="-122"/>
              </a:rPr>
              <a:t>加</a:t>
            </a:r>
            <a:r>
              <a:rPr lang="en-US" altLang="zh-TW" sz="3600" b="1" dirty="0">
                <a:latin typeface="DengXian" panose="02010600030101010101" pitchFamily="2" charset="-122"/>
                <a:ea typeface="DengXian" panose="02010600030101010101" pitchFamily="2" charset="-122"/>
              </a:rPr>
              <a:t> 5:22  </a:t>
            </a:r>
            <a:r>
              <a:rPr lang="zh-TW" altLang="en-US" sz="3600" b="1" dirty="0">
                <a:latin typeface="DengXian" panose="02010600030101010101" pitchFamily="2" charset="-122"/>
                <a:ea typeface="DengXian" panose="02010600030101010101" pitchFamily="2" charset="-122"/>
              </a:rPr>
              <a:t>聖靈所結的果子，就是仁愛、喜樂、和平、忍耐、恩慈、良善、信實、</a:t>
            </a:r>
            <a:endParaRPr lang="en-US" altLang="zh-TW" sz="3600" b="1" dirty="0">
              <a:latin typeface="DengXian" panose="02010600030101010101" pitchFamily="2" charset="-122"/>
              <a:ea typeface="DengXian" panose="02010600030101010101" pitchFamily="2" charset="-122"/>
            </a:endParaRPr>
          </a:p>
          <a:p>
            <a:pPr marL="0" indent="0">
              <a:buNone/>
            </a:pPr>
            <a:r>
              <a:rPr lang="en-US" altLang="zh-TW" sz="3600" b="1" dirty="0">
                <a:latin typeface="DengXian" panose="02010600030101010101" pitchFamily="2" charset="-122"/>
                <a:ea typeface="DengXian" panose="02010600030101010101" pitchFamily="2" charset="-122"/>
              </a:rPr>
              <a:t>5:23  </a:t>
            </a:r>
            <a:r>
              <a:rPr lang="zh-TW" altLang="en-US" sz="3600" b="1" dirty="0">
                <a:latin typeface="DengXian" panose="02010600030101010101" pitchFamily="2" charset="-122"/>
                <a:ea typeface="DengXian" panose="02010600030101010101" pitchFamily="2" charset="-122"/>
              </a:rPr>
              <a:t>溫柔、節制。這樣的事沒有律法禁止。 </a:t>
            </a:r>
          </a:p>
          <a:p>
            <a:pPr marL="0" indent="0">
              <a:buNone/>
            </a:pPr>
            <a:r>
              <a:rPr lang="en-US" sz="3600" b="1" dirty="0">
                <a:latin typeface="DengXian" panose="02010600030101010101" pitchFamily="2" charset="-122"/>
                <a:ea typeface="DengXian" panose="02010600030101010101" pitchFamily="2" charset="-122"/>
              </a:rPr>
              <a:t>But the fruit of the Spirit is love, joy, peace, patience, kindness, goodness, faithfulness, gentleness, self-control; against such things there is no law. </a:t>
            </a:r>
          </a:p>
          <a:p>
            <a:pPr marL="0" indent="0">
              <a:buNone/>
            </a:pPr>
            <a:endParaRPr lang="en-US" dirty="0"/>
          </a:p>
        </p:txBody>
      </p:sp>
    </p:spTree>
    <p:extLst>
      <p:ext uri="{BB962C8B-B14F-4D97-AF65-F5344CB8AC3E}">
        <p14:creationId xmlns:p14="http://schemas.microsoft.com/office/powerpoint/2010/main" val="3904651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7CA02AF-03C5-4678-AB46-1A97F672FC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0"/>
            <a:ext cx="12192000" cy="6827520"/>
          </a:xfrm>
          <a:prstGeom prst="rect">
            <a:avLst/>
          </a:prstGeom>
        </p:spPr>
      </p:pic>
      <p:sp>
        <p:nvSpPr>
          <p:cNvPr id="2" name="Title 1"/>
          <p:cNvSpPr>
            <a:spLocks noGrp="1"/>
          </p:cNvSpPr>
          <p:nvPr>
            <p:ph type="title"/>
          </p:nvPr>
        </p:nvSpPr>
        <p:spPr>
          <a:xfrm>
            <a:off x="955765" y="1736725"/>
            <a:ext cx="10515600" cy="1803309"/>
          </a:xfrm>
        </p:spPr>
        <p:txBody>
          <a:bodyPr>
            <a:noAutofit/>
          </a:bodyPr>
          <a:lstStyle/>
          <a:p>
            <a:pPr algn="r"/>
            <a:r>
              <a:rPr lang="zh-TW" altLang="en-US" b="1" dirty="0">
                <a:solidFill>
                  <a:srgbClr val="C00000"/>
                </a:solidFill>
                <a:latin typeface="微軟正黑體" pitchFamily="34" charset="-120"/>
                <a:ea typeface="微軟正黑體" pitchFamily="34" charset="-120"/>
              </a:rPr>
              <a:t>                                                         </a:t>
            </a:r>
            <a:r>
              <a:rPr lang="zh-TW" altLang="en-US" b="1" dirty="0">
                <a:solidFill>
                  <a:schemeClr val="accent1"/>
                </a:solidFill>
                <a:latin typeface="微軟正黑體" pitchFamily="34" charset="-120"/>
                <a:ea typeface="微軟正黑體" pitchFamily="34" charset="-120"/>
              </a:rPr>
              <a:t> </a:t>
            </a:r>
            <a:br>
              <a:rPr lang="en-US" altLang="zh-TW" b="1" dirty="0">
                <a:solidFill>
                  <a:schemeClr val="accent1"/>
                </a:solidFill>
                <a:latin typeface="微軟正黑體" pitchFamily="34" charset="-120"/>
                <a:ea typeface="微軟正黑體" pitchFamily="34" charset="-120"/>
              </a:rPr>
            </a:br>
            <a:r>
              <a:rPr lang="zh-TW" altLang="en-US" b="1" dirty="0">
                <a:solidFill>
                  <a:schemeClr val="bg1"/>
                </a:solidFill>
                <a:latin typeface="微軟正黑體" pitchFamily="34" charset="-120"/>
                <a:ea typeface="微軟正黑體" pitchFamily="34" charset="-120"/>
              </a:rPr>
              <a:t>靈命塑造   </a:t>
            </a:r>
            <a:br>
              <a:rPr lang="en-US" altLang="zh-TW" b="1" dirty="0">
                <a:solidFill>
                  <a:schemeClr val="bg1"/>
                </a:solidFill>
                <a:latin typeface="微軟正黑體" pitchFamily="34" charset="-120"/>
                <a:ea typeface="微軟正黑體" pitchFamily="34" charset="-120"/>
              </a:rPr>
            </a:br>
            <a:r>
              <a:rPr lang="en-US" altLang="zh-TW" b="1" dirty="0">
                <a:solidFill>
                  <a:schemeClr val="bg1"/>
                </a:solidFill>
                <a:latin typeface="Arial Black" panose="020B0A04020102020204" pitchFamily="34" charset="0"/>
              </a:rPr>
              <a:t>Spiritual Formation </a:t>
            </a:r>
            <a:br>
              <a:rPr lang="en-US" altLang="zh-TW" b="1" dirty="0">
                <a:solidFill>
                  <a:schemeClr val="bg1"/>
                </a:solidFill>
              </a:rPr>
            </a:br>
            <a:br>
              <a:rPr lang="en-US" altLang="zh-TW" b="1" dirty="0">
                <a:solidFill>
                  <a:schemeClr val="bg1"/>
                </a:solidFill>
              </a:rPr>
            </a:br>
            <a:r>
              <a:rPr lang="en-US" altLang="zh-TW" b="1" dirty="0">
                <a:solidFill>
                  <a:schemeClr val="bg1"/>
                </a:solidFill>
              </a:rPr>
              <a:t>                                                     </a:t>
            </a:r>
            <a:r>
              <a:rPr lang="en-US" altLang="zh-TW" b="1" dirty="0">
                <a:solidFill>
                  <a:schemeClr val="bg1"/>
                </a:solidFill>
                <a:effectLst>
                  <a:outerShdw blurRad="38100" dist="38100" dir="2700000" algn="tl">
                    <a:srgbClr val="000000">
                      <a:alpha val="43137"/>
                    </a:srgbClr>
                  </a:outerShdw>
                </a:effectLst>
              </a:rPr>
              <a:t>(5) </a:t>
            </a:r>
            <a:r>
              <a:rPr lang="zh-CN" altLang="en-US" b="1" dirty="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聖靈會說話</a:t>
            </a:r>
            <a:r>
              <a:rPr lang="en-US" altLang="zh-TW" b="1" dirty="0">
                <a:solidFill>
                  <a:schemeClr val="bg1"/>
                </a:solidFill>
              </a:rPr>
              <a:t>                                    </a:t>
            </a:r>
            <a:br>
              <a:rPr lang="en-US" altLang="zh-TW" b="1" dirty="0">
                <a:solidFill>
                  <a:schemeClr val="bg1"/>
                </a:solidFill>
              </a:rPr>
            </a:br>
            <a:r>
              <a:rPr lang="en-US" altLang="zh-TW" b="1" dirty="0">
                <a:solidFill>
                  <a:schemeClr val="bg1"/>
                </a:solidFill>
                <a:latin typeface="Arial Black" panose="020B0A04020102020204" pitchFamily="34" charset="0"/>
              </a:rPr>
              <a:t>Holy Spirit Will Speak</a:t>
            </a:r>
            <a:br>
              <a:rPr lang="en-US" altLang="zh-TW" b="1" dirty="0">
                <a:solidFill>
                  <a:schemeClr val="bg1"/>
                </a:solidFill>
              </a:rPr>
            </a:br>
            <a:br>
              <a:rPr lang="en-US" altLang="zh-TW" b="1" dirty="0">
                <a:solidFill>
                  <a:schemeClr val="bg1"/>
                </a:solidFill>
              </a:rPr>
            </a:br>
            <a:r>
              <a:rPr lang="zh-TW" altLang="en-US" sz="3600" b="1" dirty="0">
                <a:solidFill>
                  <a:schemeClr val="bg1"/>
                </a:solidFill>
                <a:latin typeface="Arial Black" panose="020B0A04020102020204" pitchFamily="34" charset="0"/>
                <a:ea typeface="微軟正黑體" pitchFamily="34" charset="-120"/>
              </a:rPr>
              <a:t>經文</a:t>
            </a:r>
            <a:r>
              <a:rPr lang="en-US" altLang="zh-TW" sz="3600" b="1" dirty="0">
                <a:solidFill>
                  <a:schemeClr val="bg1"/>
                </a:solidFill>
                <a:latin typeface="Arial Black" panose="020B0A04020102020204" pitchFamily="34" charset="0"/>
                <a:ea typeface="微軟正黑體" pitchFamily="34" charset="-120"/>
              </a:rPr>
              <a:t>:</a:t>
            </a:r>
            <a:br>
              <a:rPr lang="en-US" altLang="zh-TW" sz="3600" b="1" dirty="0">
                <a:solidFill>
                  <a:schemeClr val="bg1"/>
                </a:solidFill>
                <a:latin typeface="Arial Black" panose="020B0A04020102020204" pitchFamily="34" charset="0"/>
                <a:ea typeface="微軟正黑體" pitchFamily="34" charset="-120"/>
              </a:rPr>
            </a:br>
            <a:r>
              <a:rPr lang="zh-CN" altLang="en-US" sz="3600" b="1" dirty="0">
                <a:solidFill>
                  <a:schemeClr val="bg1"/>
                </a:solidFill>
                <a:latin typeface="Arial Black" panose="020B0A04020102020204" pitchFamily="34" charset="0"/>
                <a:ea typeface="微軟正黑體" pitchFamily="34" charset="-120"/>
              </a:rPr>
              <a:t>約</a:t>
            </a:r>
            <a:r>
              <a:rPr lang="en-US" altLang="zh-CN" sz="3600" b="1" dirty="0">
                <a:solidFill>
                  <a:schemeClr val="bg1"/>
                </a:solidFill>
                <a:latin typeface="Arial Black" panose="020B0A04020102020204" pitchFamily="34" charset="0"/>
                <a:ea typeface="微軟正黑體" pitchFamily="34" charset="-120"/>
              </a:rPr>
              <a:t>14:16,17,25,26</a:t>
            </a:r>
            <a:br>
              <a:rPr lang="en-US" altLang="zh-CN" sz="3600" b="1" dirty="0">
                <a:solidFill>
                  <a:schemeClr val="bg1"/>
                </a:solidFill>
                <a:latin typeface="Arial Black" panose="020B0A04020102020204" pitchFamily="34" charset="0"/>
                <a:ea typeface="微軟正黑體" pitchFamily="34" charset="-120"/>
              </a:rPr>
            </a:br>
            <a:r>
              <a:rPr lang="en-US" altLang="zh-CN" sz="3600" b="1" dirty="0">
                <a:solidFill>
                  <a:schemeClr val="bg1"/>
                </a:solidFill>
                <a:latin typeface="Arial Black" panose="020B0A04020102020204" pitchFamily="34" charset="0"/>
                <a:ea typeface="微軟正黑體" pitchFamily="34" charset="-120"/>
              </a:rPr>
              <a:t>John</a:t>
            </a:r>
            <a:r>
              <a:rPr lang="zh-CN" altLang="en-US" sz="3600" b="1" dirty="0">
                <a:solidFill>
                  <a:schemeClr val="bg1"/>
                </a:solidFill>
                <a:latin typeface="Arial Black" panose="020B0A04020102020204" pitchFamily="34" charset="0"/>
                <a:ea typeface="微軟正黑體" pitchFamily="34" charset="-120"/>
              </a:rPr>
              <a:t> </a:t>
            </a:r>
            <a:r>
              <a:rPr lang="en-US" altLang="zh-CN" sz="3600" b="1" dirty="0">
                <a:solidFill>
                  <a:schemeClr val="bg1"/>
                </a:solidFill>
                <a:latin typeface="Arial Black" panose="020B0A04020102020204" pitchFamily="34" charset="0"/>
                <a:ea typeface="微軟正黑體" pitchFamily="34" charset="-120"/>
              </a:rPr>
              <a:t>14:16,17,25,26</a:t>
            </a:r>
            <a:endParaRPr lang="en-US" sz="3600" b="1" dirty="0">
              <a:solidFill>
                <a:schemeClr val="bg1"/>
              </a:solidFill>
              <a:latin typeface="Arial Black" panose="020B0A04020102020204" pitchFamily="34" charset="0"/>
              <a:ea typeface="微軟正黑體" pitchFamily="34" charset="-120"/>
            </a:endParaRPr>
          </a:p>
        </p:txBody>
      </p:sp>
      <p:sp>
        <p:nvSpPr>
          <p:cNvPr id="3" name="Content Placeholder 2"/>
          <p:cNvSpPr>
            <a:spLocks noGrp="1"/>
          </p:cNvSpPr>
          <p:nvPr>
            <p:ph idx="1"/>
          </p:nvPr>
        </p:nvSpPr>
        <p:spPr>
          <a:xfrm>
            <a:off x="1057720" y="5675972"/>
            <a:ext cx="10515600" cy="974121"/>
          </a:xfrm>
        </p:spPr>
        <p:txBody>
          <a:bodyPr>
            <a:normAutofit fontScale="92500" lnSpcReduction="10000"/>
          </a:bodyPr>
          <a:lstStyle/>
          <a:p>
            <a:pPr algn="r">
              <a:buNone/>
            </a:pPr>
            <a:r>
              <a:rPr lang="zh-TW" altLang="en-US" sz="3200" b="1" dirty="0">
                <a:solidFill>
                  <a:schemeClr val="bg1"/>
                </a:solidFill>
                <a:latin typeface="微軟正黑體" pitchFamily="34" charset="-120"/>
                <a:ea typeface="微軟正黑體" pitchFamily="34" charset="-120"/>
              </a:rPr>
              <a:t>裴賀安慈師母</a:t>
            </a:r>
            <a:endParaRPr lang="en-US" altLang="zh-TW" sz="3200" b="1" dirty="0">
              <a:solidFill>
                <a:schemeClr val="bg1"/>
              </a:solidFill>
              <a:latin typeface="微軟正黑體" pitchFamily="34" charset="-120"/>
              <a:ea typeface="微軟正黑體" pitchFamily="34" charset="-120"/>
            </a:endParaRPr>
          </a:p>
          <a:p>
            <a:pPr algn="r">
              <a:buNone/>
            </a:pPr>
            <a:r>
              <a:rPr lang="en-US" sz="3200" b="1" dirty="0">
                <a:solidFill>
                  <a:schemeClr val="bg1"/>
                </a:solidFill>
              </a:rPr>
              <a:t>Mrs. Annie </a:t>
            </a:r>
            <a:r>
              <a:rPr lang="en-US" sz="3200" b="1" dirty="0" err="1">
                <a:solidFill>
                  <a:schemeClr val="bg1"/>
                </a:solidFill>
              </a:rPr>
              <a:t>Petzholt</a:t>
            </a:r>
            <a:endParaRPr lang="en-US" sz="32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80753"/>
            <a:ext cx="10515600" cy="1142721"/>
          </a:xfrm>
        </p:spPr>
        <p:txBody>
          <a:bodyPr/>
          <a:lstStyle/>
          <a:p>
            <a:pPr algn="ctr"/>
            <a:r>
              <a:rPr lang="zh-CN" altLang="en-US" b="1" dirty="0">
                <a:latin typeface="DengXian" panose="02010600030101010101" pitchFamily="2" charset="-122"/>
                <a:ea typeface="DengXian" panose="02010600030101010101" pitchFamily="2" charset="-122"/>
              </a:rPr>
              <a:t>約翰福音 </a:t>
            </a:r>
            <a:r>
              <a:rPr lang="en-US" altLang="zh-CN" b="1" dirty="0">
                <a:latin typeface="DengXian" panose="02010600030101010101" pitchFamily="2" charset="-122"/>
                <a:ea typeface="DengXian" panose="02010600030101010101" pitchFamily="2" charset="-122"/>
              </a:rPr>
              <a:t>John 14:16,17</a:t>
            </a:r>
            <a:endParaRPr lang="en-US" b="1"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613611" y="1323474"/>
            <a:ext cx="10960767" cy="5353773"/>
          </a:xfrm>
        </p:spPr>
        <p:txBody>
          <a:bodyPr>
            <a:normAutofit/>
          </a:bodyPr>
          <a:lstStyle/>
          <a:p>
            <a:pPr marL="0" indent="0">
              <a:buNone/>
            </a:pPr>
            <a:r>
              <a:rPr lang="en-US" altLang="zh-TW" sz="3200" b="1" dirty="0">
                <a:latin typeface="DengXian" panose="02010600030101010101" pitchFamily="2" charset="-122"/>
                <a:ea typeface="DengXian" panose="02010600030101010101" pitchFamily="2" charset="-122"/>
              </a:rPr>
              <a:t>Joh 14:16  </a:t>
            </a:r>
            <a:r>
              <a:rPr lang="zh-TW" altLang="en-US" sz="3200" b="1" dirty="0">
                <a:latin typeface="DengXian" panose="02010600030101010101" pitchFamily="2" charset="-122"/>
                <a:ea typeface="DengXian" panose="02010600030101010101" pitchFamily="2" charset="-122"/>
              </a:rPr>
              <a:t>我要求父，父就另外賜給你們一位</a:t>
            </a:r>
            <a:r>
              <a:rPr lang="zh-TW" altLang="en-US" sz="3200" b="1" dirty="0">
                <a:solidFill>
                  <a:srgbClr val="C00000"/>
                </a:solidFill>
                <a:latin typeface="DengXian" panose="02010600030101010101" pitchFamily="2" charset="-122"/>
                <a:ea typeface="DengXian" panose="02010600030101010101" pitchFamily="2" charset="-122"/>
              </a:rPr>
              <a:t>保惠師</a:t>
            </a:r>
            <a:r>
              <a:rPr lang="zh-TW" altLang="en-US" sz="3200" b="1" dirty="0">
                <a:latin typeface="DengXian" panose="02010600030101010101" pitchFamily="2" charset="-122"/>
                <a:ea typeface="DengXian" panose="02010600030101010101" pitchFamily="2" charset="-122"/>
              </a:rPr>
              <a:t>（或作：</a:t>
            </a:r>
            <a:r>
              <a:rPr lang="zh-TW" altLang="en-US" sz="3200" b="1" dirty="0">
                <a:solidFill>
                  <a:srgbClr val="C00000"/>
                </a:solidFill>
                <a:latin typeface="DengXian" panose="02010600030101010101" pitchFamily="2" charset="-122"/>
                <a:ea typeface="DengXian" panose="02010600030101010101" pitchFamily="2" charset="-122"/>
              </a:rPr>
              <a:t>訓慰師</a:t>
            </a:r>
            <a:r>
              <a:rPr lang="zh-TW" altLang="en-US" sz="3200" b="1" dirty="0">
                <a:latin typeface="DengXian" panose="02010600030101010101" pitchFamily="2" charset="-122"/>
                <a:ea typeface="DengXian" panose="02010600030101010101" pitchFamily="2" charset="-122"/>
              </a:rPr>
              <a:t>；下同），叫他</a:t>
            </a:r>
            <a:r>
              <a:rPr lang="zh-TW" altLang="en-US" sz="3200" b="1" dirty="0">
                <a:solidFill>
                  <a:srgbClr val="0070C0"/>
                </a:solidFill>
                <a:latin typeface="DengXian" panose="02010600030101010101" pitchFamily="2" charset="-122"/>
                <a:ea typeface="DengXian" panose="02010600030101010101" pitchFamily="2" charset="-122"/>
              </a:rPr>
              <a:t>永遠與你們同在</a:t>
            </a:r>
            <a:r>
              <a:rPr lang="zh-TW" altLang="en-US" sz="3200" b="1" dirty="0">
                <a:latin typeface="DengXian" panose="02010600030101010101" pitchFamily="2" charset="-122"/>
                <a:ea typeface="DengXian" panose="02010600030101010101" pitchFamily="2" charset="-122"/>
              </a:rPr>
              <a:t>， </a:t>
            </a:r>
            <a:endParaRPr lang="en-US" altLang="zh-TW" sz="3200" b="1" dirty="0">
              <a:latin typeface="DengXian" panose="02010600030101010101" pitchFamily="2" charset="-122"/>
              <a:ea typeface="DengXian" panose="02010600030101010101" pitchFamily="2" charset="-122"/>
            </a:endParaRPr>
          </a:p>
          <a:p>
            <a:pPr marL="0" indent="0">
              <a:buNone/>
            </a:pPr>
            <a:r>
              <a:rPr lang="en-US" sz="3200" b="1" dirty="0">
                <a:latin typeface="DengXian" panose="02010600030101010101" pitchFamily="2" charset="-122"/>
                <a:ea typeface="DengXian" panose="02010600030101010101" pitchFamily="2" charset="-122"/>
              </a:rPr>
              <a:t>And I will ask the Father, and he will give you another Helper, to </a:t>
            </a:r>
            <a:r>
              <a:rPr lang="en-US" sz="3200" b="1" dirty="0">
                <a:solidFill>
                  <a:srgbClr val="FF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be with you </a:t>
            </a:r>
            <a:r>
              <a:rPr lang="en-US" sz="3200" b="1" dirty="0">
                <a:latin typeface="DengXian" panose="02010600030101010101" pitchFamily="2" charset="-122"/>
                <a:ea typeface="DengXian" panose="02010600030101010101" pitchFamily="2" charset="-122"/>
              </a:rPr>
              <a:t>forever, </a:t>
            </a:r>
          </a:p>
          <a:p>
            <a:pPr marL="0" indent="0">
              <a:buNone/>
            </a:pPr>
            <a:r>
              <a:rPr lang="en-US" altLang="zh-TW" sz="3200" b="1" dirty="0">
                <a:latin typeface="DengXian" panose="02010600030101010101" pitchFamily="2" charset="-122"/>
                <a:ea typeface="DengXian" panose="02010600030101010101" pitchFamily="2" charset="-122"/>
              </a:rPr>
              <a:t>Joh 14:17  </a:t>
            </a:r>
            <a:r>
              <a:rPr lang="zh-TW" altLang="en-US" sz="3200" b="1" dirty="0">
                <a:latin typeface="DengXian" panose="02010600030101010101" pitchFamily="2" charset="-122"/>
                <a:ea typeface="DengXian" panose="02010600030101010101" pitchFamily="2" charset="-122"/>
              </a:rPr>
              <a:t>就是</a:t>
            </a:r>
            <a:r>
              <a:rPr lang="zh-TW" altLang="en-US" sz="3200" b="1" dirty="0">
                <a:solidFill>
                  <a:srgbClr val="C00000"/>
                </a:solidFill>
                <a:latin typeface="DengXian" panose="02010600030101010101" pitchFamily="2" charset="-122"/>
                <a:ea typeface="DengXian" panose="02010600030101010101" pitchFamily="2" charset="-122"/>
              </a:rPr>
              <a:t>真理的聖靈</a:t>
            </a:r>
            <a:r>
              <a:rPr lang="zh-TW" altLang="en-US" sz="3200" b="1" dirty="0">
                <a:latin typeface="DengXian" panose="02010600030101010101" pitchFamily="2" charset="-122"/>
                <a:ea typeface="DengXian" panose="02010600030101010101" pitchFamily="2" charset="-122"/>
              </a:rPr>
              <a:t>，乃世人不能接受的；因為不見他，也不認識他。你們卻認識他，</a:t>
            </a:r>
            <a:r>
              <a:rPr lang="zh-TW" altLang="en-US" sz="3200" b="1" dirty="0">
                <a:solidFill>
                  <a:srgbClr val="0070C0"/>
                </a:solidFill>
                <a:latin typeface="DengXian" panose="02010600030101010101" pitchFamily="2" charset="-122"/>
                <a:ea typeface="DengXian" panose="02010600030101010101" pitchFamily="2" charset="-122"/>
              </a:rPr>
              <a:t>因他常與你們同在，也要在你們裡面。 </a:t>
            </a:r>
          </a:p>
          <a:p>
            <a:pPr>
              <a:buNone/>
            </a:pPr>
            <a:r>
              <a:rPr lang="en-US" sz="3200" b="1" dirty="0">
                <a:latin typeface="DengXian" panose="02010600030101010101" pitchFamily="2" charset="-122"/>
                <a:ea typeface="DengXian" panose="02010600030101010101" pitchFamily="2" charset="-122"/>
              </a:rPr>
              <a:t>even the Spirit of truth, whom the world cannot receive, because it neither sees him nor knows him. You know him, for he </a:t>
            </a:r>
            <a:r>
              <a:rPr lang="en-US" sz="3200" b="1" dirty="0">
                <a:solidFill>
                  <a:srgbClr val="FF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dwells with you </a:t>
            </a:r>
            <a:r>
              <a:rPr lang="en-US" sz="3200" b="1" dirty="0">
                <a:latin typeface="DengXian" panose="02010600030101010101" pitchFamily="2" charset="-122"/>
                <a:ea typeface="DengXian" panose="02010600030101010101" pitchFamily="2" charset="-122"/>
              </a:rPr>
              <a:t>and will be </a:t>
            </a:r>
            <a:r>
              <a:rPr lang="en-US" sz="3200" b="1" dirty="0">
                <a:solidFill>
                  <a:srgbClr val="FF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in you</a:t>
            </a:r>
            <a:r>
              <a:rPr lang="en-US" sz="3200" b="1" dirty="0">
                <a:latin typeface="DengXian" panose="02010600030101010101" pitchFamily="2" charset="-122"/>
                <a:ea typeface="DengXian" panose="02010600030101010101" pitchFamily="2" charset="-122"/>
              </a:rPr>
              <a:t>. </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97713"/>
            <a:ext cx="10515600" cy="1254033"/>
          </a:xfrm>
        </p:spPr>
        <p:txBody>
          <a:bodyPr/>
          <a:lstStyle/>
          <a:p>
            <a:pPr algn="ctr"/>
            <a:r>
              <a:rPr lang="zh-CN" altLang="en-US" b="1" dirty="0">
                <a:latin typeface="DengXian" panose="02010600030101010101" pitchFamily="2" charset="-122"/>
                <a:ea typeface="DengXian" panose="02010600030101010101" pitchFamily="2" charset="-122"/>
              </a:rPr>
              <a:t>約翰福音 </a:t>
            </a:r>
            <a:r>
              <a:rPr lang="en-US" altLang="zh-CN" b="1" dirty="0">
                <a:latin typeface="DengXian" panose="02010600030101010101" pitchFamily="2" charset="-122"/>
                <a:ea typeface="DengXian" panose="02010600030101010101" pitchFamily="2" charset="-122"/>
              </a:rPr>
              <a:t>John 14:25,26</a:t>
            </a:r>
            <a:endParaRPr lang="en-US" b="1"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601579" y="1658679"/>
            <a:ext cx="11020925" cy="4518284"/>
          </a:xfrm>
        </p:spPr>
        <p:txBody>
          <a:bodyPr>
            <a:normAutofit lnSpcReduction="10000"/>
          </a:bodyPr>
          <a:lstStyle/>
          <a:p>
            <a:pPr marL="0" indent="0">
              <a:buNone/>
            </a:pPr>
            <a:r>
              <a:rPr lang="en-US" altLang="zh-TW" sz="3200" b="1" dirty="0">
                <a:latin typeface="DengXian" panose="02010600030101010101" pitchFamily="2" charset="-122"/>
                <a:ea typeface="DengXian" panose="02010600030101010101" pitchFamily="2" charset="-122"/>
              </a:rPr>
              <a:t>Joh 14:25  </a:t>
            </a:r>
            <a:r>
              <a:rPr lang="zh-TW" altLang="en-US" sz="3200" b="1" dirty="0">
                <a:latin typeface="DengXian" panose="02010600030101010101" pitchFamily="2" charset="-122"/>
                <a:ea typeface="DengXian" panose="02010600030101010101" pitchFamily="2" charset="-122"/>
              </a:rPr>
              <a:t>「我還與你們同住的時候，已將這些話對你們說了。</a:t>
            </a:r>
            <a:endParaRPr lang="en-US" altLang="zh-TW" sz="3200" b="1" dirty="0">
              <a:latin typeface="DengXian" panose="02010600030101010101" pitchFamily="2" charset="-122"/>
              <a:ea typeface="DengXian" panose="02010600030101010101" pitchFamily="2" charset="-122"/>
            </a:endParaRPr>
          </a:p>
          <a:p>
            <a:pPr marL="0" indent="0">
              <a:buNone/>
            </a:pPr>
            <a:r>
              <a:rPr lang="en-US" sz="3200" b="1" dirty="0">
                <a:latin typeface="DengXian" panose="02010600030101010101" pitchFamily="2" charset="-122"/>
                <a:ea typeface="DengXian" panose="02010600030101010101" pitchFamily="2" charset="-122"/>
              </a:rPr>
              <a:t>“These things I have spoken to you while I am still with you. </a:t>
            </a:r>
          </a:p>
          <a:p>
            <a:pPr marL="0" indent="0">
              <a:buNone/>
            </a:pPr>
            <a:r>
              <a:rPr lang="zh-TW" altLang="en-US" sz="3200" b="1" dirty="0">
                <a:latin typeface="DengXian" panose="02010600030101010101" pitchFamily="2" charset="-122"/>
                <a:ea typeface="DengXian" panose="02010600030101010101" pitchFamily="2" charset="-122"/>
              </a:rPr>
              <a:t> </a:t>
            </a:r>
            <a:r>
              <a:rPr lang="en-US" altLang="zh-TW" sz="3200" b="1" dirty="0">
                <a:latin typeface="DengXian" panose="02010600030101010101" pitchFamily="2" charset="-122"/>
                <a:ea typeface="DengXian" panose="02010600030101010101" pitchFamily="2" charset="-122"/>
              </a:rPr>
              <a:t>Joh 14:26  </a:t>
            </a:r>
            <a:r>
              <a:rPr lang="zh-TW" altLang="en-US" sz="3200" b="1" dirty="0">
                <a:latin typeface="DengXian" panose="02010600030101010101" pitchFamily="2" charset="-122"/>
                <a:ea typeface="DengXian" panose="02010600030101010101" pitchFamily="2" charset="-122"/>
              </a:rPr>
              <a:t>但</a:t>
            </a:r>
            <a:r>
              <a:rPr lang="zh-TW" altLang="en-US" sz="3200" b="1" dirty="0">
                <a:solidFill>
                  <a:srgbClr val="C00000"/>
                </a:solidFill>
                <a:latin typeface="DengXian" panose="02010600030101010101" pitchFamily="2" charset="-122"/>
                <a:ea typeface="DengXian" panose="02010600030101010101" pitchFamily="2" charset="-122"/>
              </a:rPr>
              <a:t>保惠師</a:t>
            </a:r>
            <a:r>
              <a:rPr lang="zh-TW" altLang="en-US" sz="3200" b="1" dirty="0">
                <a:latin typeface="DengXian" panose="02010600030101010101" pitchFamily="2" charset="-122"/>
                <a:ea typeface="DengXian" panose="02010600030101010101" pitchFamily="2" charset="-122"/>
              </a:rPr>
              <a:t>，就是父因我的名所要差來的</a:t>
            </a:r>
            <a:r>
              <a:rPr lang="zh-TW" altLang="en-US" sz="3200" b="1" dirty="0">
                <a:solidFill>
                  <a:srgbClr val="C00000"/>
                </a:solidFill>
                <a:latin typeface="DengXian" panose="02010600030101010101" pitchFamily="2" charset="-122"/>
                <a:ea typeface="DengXian" panose="02010600030101010101" pitchFamily="2" charset="-122"/>
              </a:rPr>
              <a:t>聖靈</a:t>
            </a:r>
            <a:r>
              <a:rPr lang="zh-TW" altLang="en-US" sz="3200" b="1" dirty="0">
                <a:latin typeface="DengXian" panose="02010600030101010101" pitchFamily="2" charset="-122"/>
                <a:ea typeface="DengXian" panose="02010600030101010101" pitchFamily="2" charset="-122"/>
              </a:rPr>
              <a:t>，他要將一切的事</a:t>
            </a:r>
            <a:r>
              <a:rPr lang="zh-TW" altLang="en-US" sz="3200" b="1" dirty="0">
                <a:solidFill>
                  <a:srgbClr val="C00000"/>
                </a:solidFill>
                <a:latin typeface="DengXian" panose="02010600030101010101" pitchFamily="2" charset="-122"/>
                <a:ea typeface="DengXian" panose="02010600030101010101" pitchFamily="2" charset="-122"/>
              </a:rPr>
              <a:t>指教</a:t>
            </a:r>
            <a:r>
              <a:rPr lang="zh-TW" altLang="en-US" sz="3200" b="1" dirty="0">
                <a:latin typeface="DengXian" panose="02010600030101010101" pitchFamily="2" charset="-122"/>
                <a:ea typeface="DengXian" panose="02010600030101010101" pitchFamily="2" charset="-122"/>
              </a:rPr>
              <a:t>你們，並且要叫你們</a:t>
            </a:r>
            <a:r>
              <a:rPr lang="zh-TW" altLang="en-US" sz="3200" b="1" dirty="0">
                <a:solidFill>
                  <a:srgbClr val="C00000"/>
                </a:solidFill>
                <a:latin typeface="DengXian" panose="02010600030101010101" pitchFamily="2" charset="-122"/>
                <a:ea typeface="DengXian" panose="02010600030101010101" pitchFamily="2" charset="-122"/>
              </a:rPr>
              <a:t>想起</a:t>
            </a:r>
            <a:r>
              <a:rPr lang="zh-TW" altLang="en-US" sz="3200" b="1" dirty="0">
                <a:latin typeface="DengXian" panose="02010600030101010101" pitchFamily="2" charset="-122"/>
                <a:ea typeface="DengXian" panose="02010600030101010101" pitchFamily="2" charset="-122"/>
              </a:rPr>
              <a:t>我對你們所說的一切話。 </a:t>
            </a:r>
          </a:p>
          <a:p>
            <a:pPr>
              <a:buNone/>
            </a:pPr>
            <a:r>
              <a:rPr lang="en-US" sz="3200" b="1" dirty="0">
                <a:latin typeface="DengXian" panose="02010600030101010101" pitchFamily="2" charset="-122"/>
                <a:ea typeface="DengXian" panose="02010600030101010101" pitchFamily="2" charset="-122"/>
              </a:rPr>
              <a:t>But the Helper, the Holy Spirit, whom the Father will send in my name, he will </a:t>
            </a:r>
            <a:r>
              <a:rPr lang="en-US" sz="3200" b="1" dirty="0">
                <a:solidFill>
                  <a:srgbClr val="C00000"/>
                </a:solidFill>
                <a:latin typeface="DengXian" panose="02010600030101010101" pitchFamily="2" charset="-122"/>
                <a:ea typeface="DengXian" panose="02010600030101010101" pitchFamily="2" charset="-122"/>
              </a:rPr>
              <a:t>teach</a:t>
            </a:r>
            <a:r>
              <a:rPr lang="en-US" sz="3200" b="1" dirty="0">
                <a:latin typeface="DengXian" panose="02010600030101010101" pitchFamily="2" charset="-122"/>
                <a:ea typeface="DengXian" panose="02010600030101010101" pitchFamily="2" charset="-122"/>
              </a:rPr>
              <a:t> you all things and </a:t>
            </a:r>
            <a:r>
              <a:rPr lang="en-US" sz="3200" b="1" dirty="0">
                <a:solidFill>
                  <a:srgbClr val="C00000"/>
                </a:solidFill>
                <a:latin typeface="DengXian" panose="02010600030101010101" pitchFamily="2" charset="-122"/>
                <a:ea typeface="DengXian" panose="02010600030101010101" pitchFamily="2" charset="-122"/>
              </a:rPr>
              <a:t>bring to your remembrance</a:t>
            </a:r>
            <a:r>
              <a:rPr lang="en-US" sz="3200" b="1" dirty="0">
                <a:latin typeface="DengXian" panose="02010600030101010101" pitchFamily="2" charset="-122"/>
                <a:ea typeface="DengXian" panose="02010600030101010101" pitchFamily="2" charset="-122"/>
              </a:rPr>
              <a:t> all that I have said to you. </a:t>
            </a:r>
          </a:p>
          <a:p>
            <a:pPr>
              <a:buNone/>
            </a:pPr>
            <a:endParaRPr lang="en-US" dirty="0"/>
          </a:p>
        </p:txBody>
      </p:sp>
    </p:spTree>
    <p:extLst>
      <p:ext uri="{BB962C8B-B14F-4D97-AF65-F5344CB8AC3E}">
        <p14:creationId xmlns:p14="http://schemas.microsoft.com/office/powerpoint/2010/main" val="4192281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97713"/>
            <a:ext cx="10515600" cy="2133253"/>
          </a:xfrm>
        </p:spPr>
        <p:txBody>
          <a:bodyPr>
            <a:normAutofit/>
          </a:bodyPr>
          <a:lstStyle/>
          <a:p>
            <a:pPr algn="ctr"/>
            <a:r>
              <a:rPr lang="zh-CN" altLang="en-US" sz="5400" b="1" dirty="0">
                <a:latin typeface="DengXian" panose="02010600030101010101" pitchFamily="2" charset="-122"/>
                <a:ea typeface="DengXian" panose="02010600030101010101" pitchFamily="2" charset="-122"/>
              </a:rPr>
              <a:t>永遠與我們同在</a:t>
            </a:r>
            <a:r>
              <a:rPr lang="zh-CN" altLang="en-US" b="1" dirty="0">
                <a:latin typeface="DengXian" panose="02010600030101010101" pitchFamily="2" charset="-122"/>
                <a:ea typeface="DengXian" panose="02010600030101010101" pitchFamily="2" charset="-122"/>
              </a:rPr>
              <a:t> </a:t>
            </a:r>
            <a:r>
              <a:rPr lang="en-US" altLang="zh-CN" b="1" dirty="0">
                <a:latin typeface="DengXian" panose="02010600030101010101" pitchFamily="2" charset="-122"/>
                <a:ea typeface="DengXian" panose="02010600030101010101" pitchFamily="2" charset="-122"/>
              </a:rPr>
              <a:t>– </a:t>
            </a:r>
            <a:r>
              <a:rPr lang="zh-CN" altLang="en-US" b="1" dirty="0">
                <a:latin typeface="DengXian" panose="02010600030101010101" pitchFamily="2" charset="-122"/>
                <a:ea typeface="DengXian" panose="02010600030101010101" pitchFamily="2" charset="-122"/>
              </a:rPr>
              <a:t>本質</a:t>
            </a:r>
            <a:br>
              <a:rPr lang="en-US" altLang="zh-CN" b="1" dirty="0">
                <a:latin typeface="DengXian" panose="02010600030101010101" pitchFamily="2" charset="-122"/>
                <a:ea typeface="DengXian" panose="02010600030101010101" pitchFamily="2" charset="-122"/>
              </a:rPr>
            </a:br>
            <a:r>
              <a:rPr lang="en-US" altLang="zh-CN" sz="5400" b="1" dirty="0">
                <a:solidFill>
                  <a:srgbClr val="FF0000"/>
                </a:solidFill>
                <a:latin typeface="DengXian" panose="02010600030101010101" pitchFamily="2" charset="-122"/>
                <a:ea typeface="DengXian" panose="02010600030101010101" pitchFamily="2" charset="-122"/>
              </a:rPr>
              <a:t>Holy Spirit Is with Us Forever</a:t>
            </a:r>
            <a:endParaRPr lang="en-US"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838200" y="2051824"/>
            <a:ext cx="10515600" cy="4508463"/>
          </a:xfrm>
        </p:spPr>
        <p:txBody>
          <a:bodyPr>
            <a:normAutofit/>
          </a:bodyPr>
          <a:lstStyle/>
          <a:p>
            <a:pPr>
              <a:buNone/>
            </a:pPr>
            <a:r>
              <a:rPr lang="zh-TW" altLang="en-US" sz="3200" b="1" dirty="0">
                <a:latin typeface="微軟正黑體" pitchFamily="34" charset="-120"/>
                <a:ea typeface="微軟正黑體" pitchFamily="34" charset="-120"/>
              </a:rPr>
              <a:t> </a:t>
            </a:r>
          </a:p>
          <a:p>
            <a:pPr algn="ctr">
              <a:buNone/>
            </a:pPr>
            <a:r>
              <a:rPr lang="zh-CN" altLang="en-US" sz="6000" b="1" dirty="0">
                <a:latin typeface="DengXian" panose="02010600030101010101" pitchFamily="2" charset="-122"/>
                <a:ea typeface="DengXian" panose="02010600030101010101" pitchFamily="2" charset="-122"/>
              </a:rPr>
              <a:t>與我們同住 </a:t>
            </a:r>
            <a:r>
              <a:rPr lang="en-US" altLang="zh-CN" sz="6000" b="1" dirty="0">
                <a:latin typeface="DengXian" panose="02010600030101010101" pitchFamily="2" charset="-122"/>
                <a:ea typeface="DengXian" panose="02010600030101010101" pitchFamily="2" charset="-122"/>
              </a:rPr>
              <a:t>– </a:t>
            </a:r>
            <a:r>
              <a:rPr lang="zh-CN" altLang="en-US" sz="4000" b="1" dirty="0">
                <a:latin typeface="DengXian" panose="02010600030101010101" pitchFamily="2" charset="-122"/>
                <a:ea typeface="DengXian" panose="02010600030101010101" pitchFamily="2" charset="-122"/>
              </a:rPr>
              <a:t>與我們日常的關係</a:t>
            </a:r>
            <a:endParaRPr lang="en-US" altLang="zh-CN" sz="6000" b="1" dirty="0">
              <a:latin typeface="DengXian" panose="02010600030101010101" pitchFamily="2" charset="-122"/>
              <a:ea typeface="DengXian" panose="02010600030101010101" pitchFamily="2" charset="-122"/>
            </a:endParaRPr>
          </a:p>
          <a:p>
            <a:pPr algn="ctr">
              <a:buNone/>
            </a:pPr>
            <a:r>
              <a:rPr lang="en-US" altLang="zh-CN" sz="6000" b="1" dirty="0">
                <a:solidFill>
                  <a:srgbClr val="FF0000"/>
                </a:solidFill>
                <a:latin typeface="DengXian" panose="02010600030101010101" pitchFamily="2" charset="-122"/>
                <a:ea typeface="DengXian" panose="02010600030101010101" pitchFamily="2" charset="-122"/>
              </a:rPr>
              <a:t>He dwells with us</a:t>
            </a:r>
          </a:p>
          <a:p>
            <a:pPr algn="ctr">
              <a:buNone/>
            </a:pPr>
            <a:r>
              <a:rPr lang="zh-CN" altLang="en-US" sz="6000" b="1" dirty="0">
                <a:latin typeface="DengXian" panose="02010600030101010101" pitchFamily="2" charset="-122"/>
                <a:ea typeface="DengXian" panose="02010600030101010101" pitchFamily="2" charset="-122"/>
              </a:rPr>
              <a:t>住在我們裡面 </a:t>
            </a:r>
            <a:r>
              <a:rPr lang="en-US" altLang="zh-CN" sz="6000" b="1" dirty="0">
                <a:latin typeface="DengXian" panose="02010600030101010101" pitchFamily="2" charset="-122"/>
                <a:ea typeface="DengXian" panose="02010600030101010101" pitchFamily="2" charset="-122"/>
              </a:rPr>
              <a:t>–</a:t>
            </a:r>
            <a:r>
              <a:rPr lang="zh-CN" altLang="en-US" sz="4000" b="1" dirty="0">
                <a:latin typeface="DengXian" panose="02010600030101010101" pitchFamily="2" charset="-122"/>
                <a:ea typeface="DengXian" panose="02010600030101010101" pitchFamily="2" charset="-122"/>
              </a:rPr>
              <a:t>內心深處的聯結</a:t>
            </a:r>
            <a:endParaRPr lang="en-US" altLang="zh-CN" sz="6000" b="1" dirty="0">
              <a:latin typeface="DengXian" panose="02010600030101010101" pitchFamily="2" charset="-122"/>
              <a:ea typeface="DengXian" panose="02010600030101010101" pitchFamily="2" charset="-122"/>
            </a:endParaRPr>
          </a:p>
          <a:p>
            <a:pPr algn="ctr">
              <a:buNone/>
            </a:pPr>
            <a:r>
              <a:rPr lang="en-US" sz="6000" b="1" dirty="0">
                <a:solidFill>
                  <a:srgbClr val="FF0000"/>
                </a:solidFill>
                <a:latin typeface="DengXian" panose="02010600030101010101" pitchFamily="2" charset="-122"/>
                <a:ea typeface="DengXian" panose="02010600030101010101" pitchFamily="2" charset="-122"/>
              </a:rPr>
              <a:t>He is in us</a:t>
            </a:r>
            <a:endParaRPr lang="en-US" b="1" dirty="0">
              <a:solidFill>
                <a:srgbClr val="FF0000"/>
              </a:solidFill>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4155429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97713"/>
            <a:ext cx="10515600" cy="984677"/>
          </a:xfrm>
        </p:spPr>
        <p:txBody>
          <a:bodyPr>
            <a:normAutofit/>
          </a:bodyPr>
          <a:lstStyle/>
          <a:p>
            <a:pPr algn="ctr"/>
            <a:r>
              <a:rPr lang="zh-CN" altLang="en-US" sz="4800" b="1" dirty="0">
                <a:latin typeface="DengXian" panose="02010600030101010101" pitchFamily="2" charset="-122"/>
                <a:ea typeface="DengXian" panose="02010600030101010101" pitchFamily="2" charset="-122"/>
              </a:rPr>
              <a:t>聖靈是誰 </a:t>
            </a:r>
            <a:r>
              <a:rPr lang="en-US" altLang="zh-CN" sz="4800" b="1" dirty="0">
                <a:latin typeface="DengXian" panose="02010600030101010101" pitchFamily="2" charset="-122"/>
                <a:ea typeface="DengXian" panose="02010600030101010101" pitchFamily="2" charset="-122"/>
              </a:rPr>
              <a:t>Who Is the Holy Spirit</a:t>
            </a:r>
            <a:endParaRPr lang="en-US" sz="4800" b="1"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602166" y="1658679"/>
            <a:ext cx="10751634" cy="4901608"/>
          </a:xfrm>
        </p:spPr>
        <p:txBody>
          <a:bodyPr>
            <a:normAutofit fontScale="92500" lnSpcReduction="10000"/>
          </a:bodyPr>
          <a:lstStyle/>
          <a:p>
            <a:pPr algn="ctr">
              <a:buNone/>
            </a:pPr>
            <a:r>
              <a:rPr lang="zh-CN" altLang="en-US" sz="4400" b="1" dirty="0">
                <a:solidFill>
                  <a:srgbClr val="C00000"/>
                </a:solidFill>
                <a:latin typeface="微軟正黑體" pitchFamily="34" charset="-120"/>
                <a:ea typeface="微軟正黑體" pitchFamily="34" charset="-120"/>
              </a:rPr>
              <a:t>保惠師</a:t>
            </a:r>
            <a:endParaRPr lang="en-US" altLang="zh-CN" sz="4400" b="1" dirty="0">
              <a:latin typeface="微軟正黑體" pitchFamily="34" charset="-120"/>
              <a:ea typeface="微軟正黑體" pitchFamily="34" charset="-120"/>
            </a:endParaRPr>
          </a:p>
          <a:p>
            <a:pPr algn="ctr">
              <a:buFontTx/>
              <a:buChar char="-"/>
            </a:pPr>
            <a:r>
              <a:rPr lang="en-US" altLang="zh-CN" sz="4400" b="1" dirty="0">
                <a:latin typeface="微軟正黑體" pitchFamily="34" charset="-120"/>
                <a:ea typeface="微軟正黑體" pitchFamily="34" charset="-120"/>
              </a:rPr>
              <a:t>Helper, Comforter, Counselor, Advocate</a:t>
            </a:r>
          </a:p>
          <a:p>
            <a:pPr marL="0" indent="0" algn="ctr">
              <a:buNone/>
            </a:pPr>
            <a:r>
              <a:rPr lang="en-US" altLang="zh-CN" sz="4400" b="1" dirty="0">
                <a:latin typeface="微軟正黑體" pitchFamily="34" charset="-120"/>
                <a:ea typeface="微軟正黑體" pitchFamily="34" charset="-120"/>
              </a:rPr>
              <a:t>Companion, </a:t>
            </a:r>
          </a:p>
          <a:p>
            <a:pPr algn="ctr">
              <a:buNone/>
            </a:pPr>
            <a:r>
              <a:rPr lang="zh-CN" altLang="en-US" sz="4400" b="1" dirty="0">
                <a:solidFill>
                  <a:srgbClr val="C00000"/>
                </a:solidFill>
                <a:latin typeface="微軟正黑體" pitchFamily="34" charset="-120"/>
                <a:ea typeface="微軟正黑體" pitchFamily="34" charset="-120"/>
              </a:rPr>
              <a:t>三位一體的上帝 </a:t>
            </a:r>
            <a:r>
              <a:rPr lang="en-US" altLang="zh-CN" sz="4400" b="1" dirty="0">
                <a:solidFill>
                  <a:srgbClr val="C00000"/>
                </a:solidFill>
                <a:latin typeface="微軟正黑體" pitchFamily="34" charset="-120"/>
                <a:ea typeface="微軟正黑體" pitchFamily="34" charset="-120"/>
              </a:rPr>
              <a:t>– </a:t>
            </a:r>
            <a:r>
              <a:rPr lang="zh-CN" altLang="en-US" sz="4400" b="1" dirty="0">
                <a:solidFill>
                  <a:srgbClr val="C00000"/>
                </a:solidFill>
                <a:latin typeface="微軟正黑體" pitchFamily="34" charset="-120"/>
                <a:ea typeface="微軟正黑體" pitchFamily="34" charset="-120"/>
              </a:rPr>
              <a:t>真理的聖靈</a:t>
            </a:r>
            <a:endParaRPr lang="en-US" altLang="zh-CN" sz="4400" b="1" dirty="0">
              <a:solidFill>
                <a:srgbClr val="C00000"/>
              </a:solidFill>
              <a:latin typeface="微軟正黑體" pitchFamily="34" charset="-120"/>
              <a:ea typeface="微軟正黑體" pitchFamily="34" charset="-120"/>
            </a:endParaRPr>
          </a:p>
          <a:p>
            <a:pPr algn="ctr">
              <a:buNone/>
            </a:pPr>
            <a:r>
              <a:rPr lang="en-US" altLang="zh-CN" sz="4400" b="1" dirty="0">
                <a:latin typeface="微軟正黑體" pitchFamily="34" charset="-120"/>
                <a:ea typeface="微軟正黑體" pitchFamily="34" charset="-120"/>
              </a:rPr>
              <a:t>- One in the Godhead – Spirit of Truth</a:t>
            </a:r>
          </a:p>
          <a:p>
            <a:pPr algn="ctr">
              <a:buNone/>
            </a:pPr>
            <a:r>
              <a:rPr lang="zh-CN" altLang="en-US" sz="4400" b="1" dirty="0">
                <a:solidFill>
                  <a:srgbClr val="C00000"/>
                </a:solidFill>
                <a:latin typeface="微軟正黑體" pitchFamily="34" charset="-120"/>
                <a:ea typeface="微軟正黑體" pitchFamily="34" charset="-120"/>
              </a:rPr>
              <a:t>教師，提醒者</a:t>
            </a:r>
            <a:r>
              <a:rPr lang="zh-CN" altLang="en-US" sz="4400" b="1" dirty="0">
                <a:latin typeface="微軟正黑體" pitchFamily="34" charset="-120"/>
                <a:ea typeface="微軟正黑體" pitchFamily="34" charset="-120"/>
              </a:rPr>
              <a:t> </a:t>
            </a:r>
            <a:endParaRPr lang="en-US" altLang="zh-CN" sz="4400" b="1" dirty="0">
              <a:latin typeface="微軟正黑體" pitchFamily="34" charset="-120"/>
              <a:ea typeface="微軟正黑體" pitchFamily="34" charset="-120"/>
            </a:endParaRPr>
          </a:p>
          <a:p>
            <a:pPr algn="ctr">
              <a:buNone/>
            </a:pPr>
            <a:r>
              <a:rPr lang="en-US" altLang="zh-CN" sz="4400" b="1" dirty="0">
                <a:latin typeface="微軟正黑體" pitchFamily="34" charset="-120"/>
                <a:ea typeface="微軟正黑體" pitchFamily="34" charset="-120"/>
              </a:rPr>
              <a:t>- Teacher, Reminder</a:t>
            </a:r>
          </a:p>
          <a:p>
            <a:pPr>
              <a:buNone/>
            </a:pPr>
            <a:r>
              <a:rPr lang="zh-TW" altLang="en-US" sz="3200" b="1" dirty="0">
                <a:latin typeface="微軟正黑體" pitchFamily="34" charset="-120"/>
                <a:ea typeface="微軟正黑體" pitchFamily="34" charset="-120"/>
              </a:rPr>
              <a:t> </a:t>
            </a:r>
          </a:p>
          <a:p>
            <a:pPr>
              <a:buNone/>
            </a:pPr>
            <a:endParaRPr lang="en-US" dirty="0"/>
          </a:p>
        </p:txBody>
      </p:sp>
    </p:spTree>
    <p:extLst>
      <p:ext uri="{BB962C8B-B14F-4D97-AF65-F5344CB8AC3E}">
        <p14:creationId xmlns:p14="http://schemas.microsoft.com/office/powerpoint/2010/main" val="1720369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DE84397-0867-4782-A870-08AFD3A14935}"/>
              </a:ext>
            </a:extLst>
          </p:cNvPr>
          <p:cNvSpPr>
            <a:spLocks noGrp="1"/>
          </p:cNvSpPr>
          <p:nvPr>
            <p:ph idx="1"/>
          </p:nvPr>
        </p:nvSpPr>
        <p:spPr/>
        <p:txBody>
          <a:bodyPr>
            <a:normAutofit lnSpcReduction="10000"/>
          </a:bodyPr>
          <a:lstStyle/>
          <a:p>
            <a:pPr marL="0" indent="0">
              <a:buNone/>
            </a:pPr>
            <a:r>
              <a:rPr lang="zh-CN" altLang="en-US" sz="3600" b="1" dirty="0">
                <a:latin typeface="DengXian" panose="02010600030101010101" pitchFamily="2" charset="-122"/>
                <a:ea typeface="DengXian" panose="02010600030101010101" pitchFamily="2" charset="-122"/>
              </a:rPr>
              <a:t>故事 </a:t>
            </a:r>
            <a:r>
              <a:rPr lang="en-US" altLang="zh-CN" sz="3600" b="1" dirty="0">
                <a:latin typeface="DengXian" panose="02010600030101010101" pitchFamily="2" charset="-122"/>
                <a:ea typeface="DengXian" panose="02010600030101010101" pitchFamily="2" charset="-122"/>
              </a:rPr>
              <a:t>Story 1 –  </a:t>
            </a:r>
            <a:r>
              <a:rPr lang="zh-CN" altLang="en-US" sz="3600" b="1" dirty="0">
                <a:latin typeface="DengXian" panose="02010600030101010101" pitchFamily="2" charset="-122"/>
                <a:ea typeface="DengXian" panose="02010600030101010101" pitchFamily="2" charset="-122"/>
              </a:rPr>
              <a:t>高中胃痛得醫治 （信主第三年）</a:t>
            </a:r>
            <a:endParaRPr lang="en-US" altLang="zh-CN" sz="3600" b="1" dirty="0">
              <a:latin typeface="DengXian" panose="02010600030101010101" pitchFamily="2" charset="-122"/>
              <a:ea typeface="DengXian" panose="02010600030101010101" pitchFamily="2" charset="-122"/>
            </a:endParaRPr>
          </a:p>
          <a:p>
            <a:pPr marL="0" indent="0">
              <a:buNone/>
            </a:pPr>
            <a:r>
              <a:rPr lang="en-US" altLang="zh-CN" sz="3600" b="1" dirty="0">
                <a:latin typeface="DengXian" panose="02010600030101010101" pitchFamily="2" charset="-122"/>
                <a:ea typeface="DengXian" panose="02010600030101010101" pitchFamily="2" charset="-122"/>
              </a:rPr>
              <a:t>                        Healed my stomach pain</a:t>
            </a:r>
          </a:p>
          <a:p>
            <a:pPr marL="0" indent="0">
              <a:buNone/>
            </a:pPr>
            <a:endParaRPr lang="en-US" altLang="zh-CN" sz="1500" b="1" dirty="0">
              <a:latin typeface="DengXian" panose="02010600030101010101" pitchFamily="2" charset="-122"/>
              <a:ea typeface="DengXian" panose="02010600030101010101" pitchFamily="2" charset="-122"/>
            </a:endParaRPr>
          </a:p>
          <a:p>
            <a:pPr marL="0" indent="0" algn="ctr">
              <a:buNone/>
            </a:pPr>
            <a:r>
              <a:rPr lang="zh-CN"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立在基督磐石堅固，其餘根基全是沙土</a:t>
            </a:r>
            <a:endPar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endParaRPr>
          </a:p>
          <a:p>
            <a:pPr marL="0" indent="0" algn="ctr">
              <a:buNone/>
            </a:pPr>
            <a:r>
              <a:rPr lang="zh-CN"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其餘根基全是沙土</a:t>
            </a:r>
            <a:endPar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endParaRPr>
          </a:p>
          <a:p>
            <a:pPr marL="0" indent="0" algn="ctr">
              <a:buNone/>
            </a:pPr>
            <a:r>
              <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On Christ the solid rock I stand</a:t>
            </a:r>
          </a:p>
          <a:p>
            <a:pPr marL="0" indent="0" algn="ctr">
              <a:buNone/>
            </a:pPr>
            <a:r>
              <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All other ground is sinking sand</a:t>
            </a:r>
          </a:p>
          <a:p>
            <a:pPr marL="0" indent="0" algn="ctr">
              <a:buNone/>
            </a:pPr>
            <a:r>
              <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All other ground is sinking sand</a:t>
            </a:r>
          </a:p>
        </p:txBody>
      </p:sp>
      <p:sp>
        <p:nvSpPr>
          <p:cNvPr id="2" name="Title 1">
            <a:extLst>
              <a:ext uri="{FF2B5EF4-FFF2-40B4-BE49-F238E27FC236}">
                <a16:creationId xmlns:a16="http://schemas.microsoft.com/office/drawing/2014/main" id="{5F743FD6-3BE3-4EF2-B3DD-42E8D9422D7A}"/>
              </a:ext>
            </a:extLst>
          </p:cNvPr>
          <p:cNvSpPr>
            <a:spLocks noGrp="1"/>
          </p:cNvSpPr>
          <p:nvPr>
            <p:ph type="title"/>
          </p:nvPr>
        </p:nvSpPr>
        <p:spPr>
          <a:xfrm>
            <a:off x="838200" y="204757"/>
            <a:ext cx="10424531" cy="1620868"/>
          </a:xfrm>
        </p:spPr>
        <p:txBody>
          <a:bodyPr>
            <a:normAutofit/>
          </a:bodyPr>
          <a:lstStyle/>
          <a:p>
            <a:pPr algn="ctr"/>
            <a:r>
              <a:rPr lang="zh-CN" altLang="en-US" b="1" dirty="0">
                <a:latin typeface="DengXian" panose="02010600030101010101" pitchFamily="2" charset="-122"/>
                <a:ea typeface="DengXian" panose="02010600030101010101" pitchFamily="2" charset="-122"/>
              </a:rPr>
              <a:t>聖靈幫助我們</a:t>
            </a:r>
            <a:br>
              <a:rPr lang="en-US" altLang="zh-CN" b="1" dirty="0">
                <a:latin typeface="DengXian" panose="02010600030101010101" pitchFamily="2" charset="-122"/>
                <a:ea typeface="DengXian" panose="02010600030101010101" pitchFamily="2" charset="-122"/>
              </a:rPr>
            </a:br>
            <a:r>
              <a:rPr lang="en-US" altLang="zh-CN" b="1" dirty="0">
                <a:latin typeface="DengXian" panose="02010600030101010101" pitchFamily="2" charset="-122"/>
                <a:ea typeface="DengXian" panose="02010600030101010101" pitchFamily="2" charset="-122"/>
              </a:rPr>
              <a:t>Holy Spirit Helps Us</a:t>
            </a:r>
            <a:endParaRPr lang="en-US"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4191046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DE84397-0867-4782-A870-08AFD3A14935}"/>
              </a:ext>
            </a:extLst>
          </p:cNvPr>
          <p:cNvSpPr>
            <a:spLocks noGrp="1"/>
          </p:cNvSpPr>
          <p:nvPr>
            <p:ph idx="1"/>
          </p:nvPr>
        </p:nvSpPr>
        <p:spPr>
          <a:xfrm>
            <a:off x="838200" y="2117557"/>
            <a:ext cx="10515600" cy="4059405"/>
          </a:xfrm>
        </p:spPr>
        <p:txBody>
          <a:bodyPr/>
          <a:lstStyle/>
          <a:p>
            <a:pPr marL="0" indent="0">
              <a:buNone/>
            </a:pPr>
            <a:r>
              <a:rPr lang="zh-CN" altLang="en-US" sz="3600" b="1" dirty="0">
                <a:latin typeface="DengXian" panose="02010600030101010101" pitchFamily="2" charset="-122"/>
                <a:ea typeface="DengXian" panose="02010600030101010101" pitchFamily="2" charset="-122"/>
              </a:rPr>
              <a:t>故事 </a:t>
            </a:r>
            <a:r>
              <a:rPr lang="en-US" altLang="zh-CN" sz="3600" b="1" dirty="0">
                <a:latin typeface="DengXian" panose="02010600030101010101" pitchFamily="2" charset="-122"/>
                <a:ea typeface="DengXian" panose="02010600030101010101" pitchFamily="2" charset="-122"/>
              </a:rPr>
              <a:t>Story 2 -  </a:t>
            </a:r>
            <a:r>
              <a:rPr lang="zh-CN" altLang="en-US" sz="3600" b="1" dirty="0">
                <a:latin typeface="DengXian" panose="02010600030101010101" pitchFamily="2" charset="-122"/>
                <a:ea typeface="DengXian" panose="02010600030101010101" pitchFamily="2" charset="-122"/>
              </a:rPr>
              <a:t>與我們同在， 住在我們裡面</a:t>
            </a:r>
            <a:endParaRPr lang="en-US" altLang="zh-CN" sz="3600" b="1" dirty="0">
              <a:latin typeface="DengXian" panose="02010600030101010101" pitchFamily="2" charset="-122"/>
              <a:ea typeface="DengXian" panose="02010600030101010101" pitchFamily="2" charset="-122"/>
            </a:endParaRPr>
          </a:p>
          <a:p>
            <a:pPr marL="0" indent="0">
              <a:buNone/>
            </a:pPr>
            <a:r>
              <a:rPr lang="en-US" altLang="zh-CN" sz="3600" b="1" dirty="0">
                <a:latin typeface="DengXian" panose="02010600030101010101" pitchFamily="2" charset="-122"/>
                <a:ea typeface="DengXian" panose="02010600030101010101" pitchFamily="2" charset="-122"/>
              </a:rPr>
              <a:t>                         Dwells with us and is in us</a:t>
            </a:r>
            <a:r>
              <a:rPr lang="zh-CN" altLang="en-US" sz="3600" b="1" dirty="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a:p>
            <a:pPr marL="0" indent="0">
              <a:buNone/>
            </a:pPr>
            <a:r>
              <a:rPr lang="en-US" altLang="zh-CN" sz="3600" b="1" dirty="0">
                <a:latin typeface="DengXian" panose="02010600030101010101" pitchFamily="2" charset="-122"/>
                <a:ea typeface="DengXian" panose="02010600030101010101" pitchFamily="2" charset="-122"/>
              </a:rPr>
              <a:t>                      </a:t>
            </a:r>
            <a:r>
              <a:rPr lang="zh-CN" altLang="en-US" sz="3600" b="1" dirty="0">
                <a:latin typeface="DengXian" panose="02010600030101010101" pitchFamily="2" charset="-122"/>
                <a:ea typeface="DengXian" panose="02010600030101010101" pitchFamily="2" charset="-122"/>
              </a:rPr>
              <a:t>（</a:t>
            </a:r>
            <a:r>
              <a:rPr lang="en-US" altLang="zh-CN" sz="3600" b="1" dirty="0">
                <a:latin typeface="DengXian" panose="02010600030101010101" pitchFamily="2" charset="-122"/>
                <a:ea typeface="DengXian" panose="02010600030101010101" pitchFamily="2" charset="-122"/>
              </a:rPr>
              <a:t>Pastor Ray’s kidney surgery</a:t>
            </a:r>
            <a:r>
              <a:rPr lang="zh-CN" altLang="en-US" sz="3600" b="1" dirty="0">
                <a:latin typeface="DengXian" panose="02010600030101010101" pitchFamily="2" charset="-122"/>
                <a:ea typeface="DengXian" panose="02010600030101010101" pitchFamily="2" charset="-122"/>
              </a:rPr>
              <a:t>）</a:t>
            </a:r>
            <a:endParaRPr lang="en-US" altLang="zh-CN" sz="3600" b="1" dirty="0">
              <a:latin typeface="DengXian" panose="02010600030101010101" pitchFamily="2" charset="-122"/>
              <a:ea typeface="DengXian" panose="02010600030101010101" pitchFamily="2" charset="-122"/>
            </a:endParaRPr>
          </a:p>
          <a:p>
            <a:pPr marL="0" indent="0" algn="ctr">
              <a:buNone/>
            </a:pPr>
            <a:endParaRPr lang="en-US" altLang="zh-CN" sz="3600" b="1" dirty="0">
              <a:latin typeface="DengXian" panose="02010600030101010101" pitchFamily="2" charset="-122"/>
              <a:ea typeface="DengXian" panose="02010600030101010101" pitchFamily="2" charset="-122"/>
            </a:endParaRPr>
          </a:p>
          <a:p>
            <a:pPr marL="0" indent="0" algn="ctr">
              <a:buNone/>
            </a:pPr>
            <a:r>
              <a:rPr lang="zh-CN" altLang="en-US"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安稳在耶稣手中，安稳在主怀内</a:t>
            </a:r>
            <a:endPar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endParaRPr>
          </a:p>
          <a:p>
            <a:pPr marL="0" indent="0" algn="ctr">
              <a:buNone/>
            </a:pPr>
            <a:r>
              <a:rPr lang="en-US" altLang="zh-CN" sz="3600" b="1" dirty="0">
                <a:solidFill>
                  <a:srgbClr val="C00000"/>
                </a:solidFill>
                <a:effectLst>
                  <a:outerShdw blurRad="38100" dist="38100" dir="2700000" algn="tl">
                    <a:srgbClr val="000000">
                      <a:alpha val="43137"/>
                    </a:srgbClr>
                  </a:outerShdw>
                </a:effectLst>
                <a:latin typeface="DengXian" panose="02010600030101010101" pitchFamily="2" charset="-122"/>
                <a:ea typeface="DengXian" panose="02010600030101010101" pitchFamily="2" charset="-122"/>
              </a:rPr>
              <a:t>Safe in the arms of Jesus, safe in His gentle breast</a:t>
            </a:r>
          </a:p>
          <a:p>
            <a:pPr marL="0" indent="0">
              <a:buNone/>
            </a:pPr>
            <a:endParaRPr lang="en-US" b="1" dirty="0">
              <a:latin typeface="DengXian" panose="02010600030101010101" pitchFamily="2" charset="-122"/>
              <a:ea typeface="DengXian" panose="02010600030101010101" pitchFamily="2" charset="-122"/>
            </a:endParaRPr>
          </a:p>
        </p:txBody>
      </p:sp>
      <p:sp>
        <p:nvSpPr>
          <p:cNvPr id="2" name="Title 1">
            <a:extLst>
              <a:ext uri="{FF2B5EF4-FFF2-40B4-BE49-F238E27FC236}">
                <a16:creationId xmlns:a16="http://schemas.microsoft.com/office/drawing/2014/main" id="{5F743FD6-3BE3-4EF2-B3DD-42E8D9422D7A}"/>
              </a:ext>
            </a:extLst>
          </p:cNvPr>
          <p:cNvSpPr>
            <a:spLocks noGrp="1"/>
          </p:cNvSpPr>
          <p:nvPr>
            <p:ph type="title"/>
          </p:nvPr>
        </p:nvSpPr>
        <p:spPr>
          <a:xfrm>
            <a:off x="838200" y="204757"/>
            <a:ext cx="10424531" cy="1620868"/>
          </a:xfrm>
        </p:spPr>
        <p:txBody>
          <a:bodyPr>
            <a:normAutofit/>
          </a:bodyPr>
          <a:lstStyle/>
          <a:p>
            <a:pPr algn="ctr"/>
            <a:r>
              <a:rPr lang="zh-CN" altLang="en-US" b="1" dirty="0">
                <a:latin typeface="DengXian" panose="02010600030101010101" pitchFamily="2" charset="-122"/>
                <a:ea typeface="DengXian" panose="02010600030101010101" pitchFamily="2" charset="-122"/>
              </a:rPr>
              <a:t>聖靈幫助我們</a:t>
            </a:r>
            <a:br>
              <a:rPr lang="en-US" altLang="zh-CN" b="1" dirty="0">
                <a:latin typeface="DengXian" panose="02010600030101010101" pitchFamily="2" charset="-122"/>
                <a:ea typeface="DengXian" panose="02010600030101010101" pitchFamily="2" charset="-122"/>
              </a:rPr>
            </a:br>
            <a:r>
              <a:rPr lang="en-US" altLang="zh-CN" b="1" dirty="0">
                <a:latin typeface="DengXian" panose="02010600030101010101" pitchFamily="2" charset="-122"/>
                <a:ea typeface="DengXian" panose="02010600030101010101" pitchFamily="2" charset="-122"/>
              </a:rPr>
              <a:t>Holy Spirit Helps Us</a:t>
            </a:r>
            <a:endParaRPr lang="en-US"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808139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DE84397-0867-4782-A870-08AFD3A14935}"/>
              </a:ext>
            </a:extLst>
          </p:cNvPr>
          <p:cNvSpPr>
            <a:spLocks noGrp="1"/>
          </p:cNvSpPr>
          <p:nvPr>
            <p:ph idx="1"/>
          </p:nvPr>
        </p:nvSpPr>
        <p:spPr>
          <a:xfrm>
            <a:off x="838200" y="1684421"/>
            <a:ext cx="10515600" cy="4968822"/>
          </a:xfrm>
        </p:spPr>
        <p:txBody>
          <a:bodyPr/>
          <a:lstStyle/>
          <a:p>
            <a:pPr marL="0" indent="0" algn="ctr">
              <a:buNone/>
            </a:pPr>
            <a:r>
              <a:rPr lang="en-US" sz="3600" b="1" dirty="0">
                <a:latin typeface="DengXian" panose="02010600030101010101" pitchFamily="2" charset="-122"/>
                <a:ea typeface="DengXian" panose="02010600030101010101" pitchFamily="2" charset="-122"/>
              </a:rPr>
              <a:t>Moment</a:t>
            </a:r>
            <a:r>
              <a:rPr lang="zh-CN" altLang="en-US" sz="3600" b="1" dirty="0">
                <a:latin typeface="DengXian" panose="02010600030101010101" pitchFamily="2" charset="-122"/>
                <a:ea typeface="DengXian" panose="02010600030101010101" pitchFamily="2" charset="-122"/>
              </a:rPr>
              <a:t> </a:t>
            </a:r>
            <a:r>
              <a:rPr lang="en-US" altLang="zh-CN" sz="3600" b="1" dirty="0">
                <a:latin typeface="DengXian" panose="02010600030101010101" pitchFamily="2" charset="-122"/>
                <a:ea typeface="DengXian" panose="02010600030101010101" pitchFamily="2" charset="-122"/>
              </a:rPr>
              <a:t>by</a:t>
            </a:r>
            <a:r>
              <a:rPr lang="zh-CN" altLang="en-US" sz="3600" b="1" dirty="0">
                <a:latin typeface="DengXian" panose="02010600030101010101" pitchFamily="2" charset="-122"/>
                <a:ea typeface="DengXian" panose="02010600030101010101" pitchFamily="2" charset="-122"/>
              </a:rPr>
              <a:t> </a:t>
            </a:r>
            <a:r>
              <a:rPr lang="en-US" altLang="zh-CN" sz="3600" b="1" dirty="0">
                <a:latin typeface="DengXian" panose="02010600030101010101" pitchFamily="2" charset="-122"/>
                <a:ea typeface="DengXian" panose="02010600030101010101" pitchFamily="2" charset="-122"/>
              </a:rPr>
              <a:t>Moment </a:t>
            </a:r>
            <a:r>
              <a:rPr lang="zh-CN" altLang="en-US" sz="3600" b="1" dirty="0">
                <a:latin typeface="DengXian" panose="02010600030101010101" pitchFamily="2" charset="-122"/>
                <a:ea typeface="DengXian" panose="02010600030101010101" pitchFamily="2" charset="-122"/>
              </a:rPr>
              <a:t>時刻蒙恩</a:t>
            </a:r>
            <a:endParaRPr lang="en-US" altLang="zh-CN" sz="3600" b="1" dirty="0">
              <a:latin typeface="DengXian" panose="02010600030101010101" pitchFamily="2" charset="-122"/>
              <a:ea typeface="DengXian" panose="02010600030101010101" pitchFamily="2" charset="-122"/>
            </a:endParaRPr>
          </a:p>
          <a:p>
            <a:pPr marL="0" indent="0">
              <a:buNone/>
            </a:pPr>
            <a:endParaRPr lang="en-US" b="1" dirty="0">
              <a:latin typeface="DengXian" panose="02010600030101010101" pitchFamily="2" charset="-122"/>
              <a:ea typeface="DengXian" panose="02010600030101010101" pitchFamily="2" charset="-122"/>
            </a:endParaRPr>
          </a:p>
        </p:txBody>
      </p:sp>
      <p:sp>
        <p:nvSpPr>
          <p:cNvPr id="2" name="Title 1">
            <a:extLst>
              <a:ext uri="{FF2B5EF4-FFF2-40B4-BE49-F238E27FC236}">
                <a16:creationId xmlns:a16="http://schemas.microsoft.com/office/drawing/2014/main" id="{5F743FD6-3BE3-4EF2-B3DD-42E8D9422D7A}"/>
              </a:ext>
            </a:extLst>
          </p:cNvPr>
          <p:cNvSpPr>
            <a:spLocks noGrp="1"/>
          </p:cNvSpPr>
          <p:nvPr>
            <p:ph type="title"/>
          </p:nvPr>
        </p:nvSpPr>
        <p:spPr>
          <a:xfrm>
            <a:off x="838200" y="204757"/>
            <a:ext cx="10424531" cy="1620868"/>
          </a:xfrm>
        </p:spPr>
        <p:txBody>
          <a:bodyPr>
            <a:normAutofit/>
          </a:bodyPr>
          <a:lstStyle/>
          <a:p>
            <a:pPr algn="ctr"/>
            <a:r>
              <a:rPr lang="zh-CN" altLang="en-US" b="1" dirty="0">
                <a:latin typeface="DengXian" panose="02010600030101010101" pitchFamily="2" charset="-122"/>
                <a:ea typeface="DengXian" panose="02010600030101010101" pitchFamily="2" charset="-122"/>
              </a:rPr>
              <a:t>聖靈幫助我們</a:t>
            </a:r>
            <a:br>
              <a:rPr lang="en-US" altLang="zh-CN" b="1" dirty="0">
                <a:latin typeface="DengXian" panose="02010600030101010101" pitchFamily="2" charset="-122"/>
                <a:ea typeface="DengXian" panose="02010600030101010101" pitchFamily="2" charset="-122"/>
              </a:rPr>
            </a:br>
            <a:r>
              <a:rPr lang="en-US" altLang="zh-CN" b="1" dirty="0">
                <a:latin typeface="DengXian" panose="02010600030101010101" pitchFamily="2" charset="-122"/>
                <a:ea typeface="DengXian" panose="02010600030101010101" pitchFamily="2" charset="-122"/>
              </a:rPr>
              <a:t>Holy Spirit Helps Us</a:t>
            </a:r>
            <a:endParaRPr lang="en-US" b="1" dirty="0">
              <a:latin typeface="DengXian" panose="02010600030101010101" pitchFamily="2" charset="-122"/>
              <a:ea typeface="DengXian" panose="02010600030101010101" pitchFamily="2" charset="-122"/>
            </a:endParaRPr>
          </a:p>
        </p:txBody>
      </p:sp>
      <p:graphicFrame>
        <p:nvGraphicFramePr>
          <p:cNvPr id="3" name="Table 2">
            <a:extLst>
              <a:ext uri="{FF2B5EF4-FFF2-40B4-BE49-F238E27FC236}">
                <a16:creationId xmlns:a16="http://schemas.microsoft.com/office/drawing/2014/main" id="{66AC2431-48AB-4CF3-9EE4-68D5C553730E}"/>
              </a:ext>
            </a:extLst>
          </p:cNvPr>
          <p:cNvGraphicFramePr>
            <a:graphicFrameLocks noGrp="1"/>
          </p:cNvGraphicFramePr>
          <p:nvPr>
            <p:extLst>
              <p:ext uri="{D42A27DB-BD31-4B8C-83A1-F6EECF244321}">
                <p14:modId xmlns:p14="http://schemas.microsoft.com/office/powerpoint/2010/main" val="34080445"/>
              </p:ext>
            </p:extLst>
          </p:nvPr>
        </p:nvGraphicFramePr>
        <p:xfrm>
          <a:off x="929269" y="2370221"/>
          <a:ext cx="10424531" cy="4530090"/>
        </p:xfrm>
        <a:graphic>
          <a:graphicData uri="http://schemas.openxmlformats.org/drawingml/2006/table">
            <a:tbl>
              <a:tblPr/>
              <a:tblGrid>
                <a:gridCol w="10424531">
                  <a:extLst>
                    <a:ext uri="{9D8B030D-6E8A-4147-A177-3AD203B41FA5}">
                      <a16:colId xmlns:a16="http://schemas.microsoft.com/office/drawing/2014/main" val="4201985352"/>
                    </a:ext>
                  </a:extLst>
                </a:gridCol>
              </a:tblGrid>
              <a:tr h="4487779">
                <a:tc>
                  <a:txBody>
                    <a:bodyPr/>
                    <a:lstStyle/>
                    <a:p>
                      <a:pPr algn="ctr"/>
                      <a:r>
                        <a:rPr lang="en-US" sz="3200" dirty="0">
                          <a:solidFill>
                            <a:srgbClr val="C00000"/>
                          </a:solidFill>
                          <a:effectLst>
                            <a:outerShdw blurRad="38100" dist="38100" dir="2700000" algn="tl">
                              <a:srgbClr val="000000">
                                <a:alpha val="43137"/>
                              </a:srgbClr>
                            </a:outerShdw>
                          </a:effectLst>
                        </a:rPr>
                        <a:t>V. 5 -Never a weakness that He doth not feel,</a:t>
                      </a:r>
                      <a:br>
                        <a:rPr lang="en-US" sz="3200" dirty="0">
                          <a:solidFill>
                            <a:srgbClr val="C00000"/>
                          </a:solidFill>
                          <a:effectLst>
                            <a:outerShdw blurRad="38100" dist="38100" dir="2700000" algn="tl">
                              <a:srgbClr val="000000">
                                <a:alpha val="43137"/>
                              </a:srgbClr>
                            </a:outerShdw>
                          </a:effectLst>
                        </a:rPr>
                      </a:br>
                      <a:r>
                        <a:rPr lang="en-US" sz="3200" dirty="0">
                          <a:solidFill>
                            <a:srgbClr val="C00000"/>
                          </a:solidFill>
                          <a:effectLst>
                            <a:outerShdw blurRad="38100" dist="38100" dir="2700000" algn="tl">
                              <a:srgbClr val="000000">
                                <a:alpha val="43137"/>
                              </a:srgbClr>
                            </a:outerShdw>
                          </a:effectLst>
                        </a:rPr>
                        <a:t>Never a sickness that He cannot heal;</a:t>
                      </a:r>
                      <a:br>
                        <a:rPr lang="en-US" sz="3200" dirty="0">
                          <a:solidFill>
                            <a:srgbClr val="C00000"/>
                          </a:solidFill>
                          <a:effectLst>
                            <a:outerShdw blurRad="38100" dist="38100" dir="2700000" algn="tl">
                              <a:srgbClr val="000000">
                                <a:alpha val="43137"/>
                              </a:srgbClr>
                            </a:outerShdw>
                          </a:effectLst>
                        </a:rPr>
                      </a:br>
                      <a:r>
                        <a:rPr lang="en-US" sz="3200" dirty="0">
                          <a:solidFill>
                            <a:srgbClr val="C00000"/>
                          </a:solidFill>
                          <a:effectLst>
                            <a:outerShdw blurRad="38100" dist="38100" dir="2700000" algn="tl">
                              <a:srgbClr val="000000">
                                <a:alpha val="43137"/>
                              </a:srgbClr>
                            </a:outerShdw>
                          </a:effectLst>
                        </a:rPr>
                        <a:t>Moment by moment, in woe or in weal,</a:t>
                      </a:r>
                      <a:br>
                        <a:rPr lang="en-US" sz="3200" dirty="0">
                          <a:solidFill>
                            <a:srgbClr val="C00000"/>
                          </a:solidFill>
                          <a:effectLst>
                            <a:outerShdw blurRad="38100" dist="38100" dir="2700000" algn="tl">
                              <a:srgbClr val="000000">
                                <a:alpha val="43137"/>
                              </a:srgbClr>
                            </a:outerShdw>
                          </a:effectLst>
                        </a:rPr>
                      </a:br>
                      <a:r>
                        <a:rPr lang="en-US" sz="3200" dirty="0">
                          <a:solidFill>
                            <a:srgbClr val="C00000"/>
                          </a:solidFill>
                          <a:effectLst>
                            <a:outerShdw blurRad="38100" dist="38100" dir="2700000" algn="tl">
                              <a:srgbClr val="000000">
                                <a:alpha val="43137"/>
                              </a:srgbClr>
                            </a:outerShdw>
                          </a:effectLst>
                        </a:rPr>
                        <a:t>Jesus, my Savior, abides with me still.</a:t>
                      </a:r>
                    </a:p>
                    <a:p>
                      <a:pPr algn="ctr"/>
                      <a:r>
                        <a:rPr lang="en-US" sz="3200" b="0" i="0" kern="1200" dirty="0">
                          <a:solidFill>
                            <a:srgbClr val="C00000"/>
                          </a:solidFill>
                          <a:effectLst>
                            <a:outerShdw blurRad="38100" dist="38100" dir="2700000" algn="tl">
                              <a:srgbClr val="000000">
                                <a:alpha val="43137"/>
                              </a:srgbClr>
                            </a:outerShdw>
                          </a:effectLst>
                          <a:latin typeface="+mn-lt"/>
                          <a:ea typeface="+mn-ea"/>
                          <a:cs typeface="+mn-cs"/>
                        </a:rPr>
                        <a:t> </a:t>
                      </a:r>
                      <a:r>
                        <a:rPr lang="en-US" sz="3200" b="1" i="0" kern="1200" dirty="0">
                          <a:solidFill>
                            <a:srgbClr val="C00000"/>
                          </a:solidFill>
                          <a:effectLst>
                            <a:outerShdw blurRad="38100" dist="38100" dir="2700000" algn="tl">
                              <a:srgbClr val="000000">
                                <a:alpha val="43137"/>
                              </a:srgbClr>
                            </a:outerShdw>
                          </a:effectLst>
                          <a:latin typeface="+mn-lt"/>
                          <a:ea typeface="+mn-ea"/>
                          <a:cs typeface="+mn-cs"/>
                        </a:rPr>
                        <a:t>(Chorus) Moment by moment I’m kept in His love,</a:t>
                      </a:r>
                      <a:br>
                        <a:rPr lang="en-US" sz="3200" b="1" dirty="0">
                          <a:solidFill>
                            <a:srgbClr val="C00000"/>
                          </a:solidFill>
                          <a:effectLst>
                            <a:outerShdw blurRad="38100" dist="38100" dir="2700000" algn="tl">
                              <a:srgbClr val="000000">
                                <a:alpha val="43137"/>
                              </a:srgbClr>
                            </a:outerShdw>
                          </a:effectLst>
                        </a:rPr>
                      </a:br>
                      <a:r>
                        <a:rPr lang="en-US" sz="3200" b="1" i="0" kern="1200" dirty="0">
                          <a:solidFill>
                            <a:srgbClr val="C00000"/>
                          </a:solidFill>
                          <a:effectLst>
                            <a:outerShdw blurRad="38100" dist="38100" dir="2700000" algn="tl">
                              <a:srgbClr val="000000">
                                <a:alpha val="43137"/>
                              </a:srgbClr>
                            </a:outerShdw>
                          </a:effectLst>
                          <a:latin typeface="+mn-lt"/>
                          <a:ea typeface="+mn-ea"/>
                          <a:cs typeface="+mn-cs"/>
                        </a:rPr>
                        <a:t>Moment by moment I’ve life from above;</a:t>
                      </a:r>
                    </a:p>
                    <a:p>
                      <a:pPr algn="ctr"/>
                      <a:r>
                        <a:rPr lang="en-US" sz="3200" b="1" i="0" kern="1200" dirty="0">
                          <a:solidFill>
                            <a:srgbClr val="C00000"/>
                          </a:solidFill>
                          <a:effectLst>
                            <a:outerShdw blurRad="38100" dist="38100" dir="2700000" algn="tl">
                              <a:srgbClr val="000000">
                                <a:alpha val="43137"/>
                              </a:srgbClr>
                            </a:outerShdw>
                          </a:effectLst>
                          <a:latin typeface="+mn-lt"/>
                          <a:ea typeface="+mn-ea"/>
                          <a:cs typeface="+mn-cs"/>
                        </a:rPr>
                        <a:t>Looking to Jesus till glory doth shine;</a:t>
                      </a:r>
                      <a:br>
                        <a:rPr lang="en-US" sz="3200" b="1" dirty="0">
                          <a:solidFill>
                            <a:srgbClr val="C00000"/>
                          </a:solidFill>
                          <a:effectLst>
                            <a:outerShdw blurRad="38100" dist="38100" dir="2700000" algn="tl">
                              <a:srgbClr val="000000">
                                <a:alpha val="43137"/>
                              </a:srgbClr>
                            </a:outerShdw>
                          </a:effectLst>
                        </a:rPr>
                      </a:br>
                      <a:r>
                        <a:rPr lang="en-US" sz="3200" b="1" i="0" kern="1200" dirty="0">
                          <a:solidFill>
                            <a:srgbClr val="C00000"/>
                          </a:solidFill>
                          <a:effectLst>
                            <a:outerShdw blurRad="38100" dist="38100" dir="2700000" algn="tl">
                              <a:srgbClr val="000000">
                                <a:alpha val="43137"/>
                              </a:srgbClr>
                            </a:outerShdw>
                          </a:effectLst>
                          <a:latin typeface="+mn-lt"/>
                          <a:ea typeface="+mn-ea"/>
                          <a:cs typeface="+mn-cs"/>
                        </a:rPr>
                        <a:t>  Moment by moment, O Lord, I am Thine</a:t>
                      </a:r>
                    </a:p>
                    <a:p>
                      <a:pPr algn="ctr"/>
                      <a:endParaRPr lang="en-US" sz="3200" dirty="0">
                        <a:effectLst/>
                      </a:endParaRPr>
                    </a:p>
                  </a:txBody>
                  <a:tcPr marB="95250" anchor="ctr">
                    <a:lnL>
                      <a:noFill/>
                    </a:lnL>
                    <a:lnR>
                      <a:noFill/>
                    </a:lnR>
                    <a:lnT>
                      <a:noFill/>
                    </a:lnT>
                    <a:lnB>
                      <a:noFill/>
                    </a:lnB>
                    <a:solidFill>
                      <a:srgbClr val="FFFFFF"/>
                    </a:solidFill>
                  </a:tcPr>
                </a:tc>
                <a:extLst>
                  <a:ext uri="{0D108BD9-81ED-4DB2-BD59-A6C34878D82A}">
                    <a16:rowId xmlns:a16="http://schemas.microsoft.com/office/drawing/2014/main" val="1363330587"/>
                  </a:ext>
                </a:extLst>
              </a:tr>
            </a:tbl>
          </a:graphicData>
        </a:graphic>
      </p:graphicFrame>
    </p:spTree>
    <p:extLst>
      <p:ext uri="{BB962C8B-B14F-4D97-AF65-F5344CB8AC3E}">
        <p14:creationId xmlns:p14="http://schemas.microsoft.com/office/powerpoint/2010/main" val="2176566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681</TotalTime>
  <Words>618</Words>
  <Application>Microsoft Office PowerPoint</Application>
  <PresentationFormat>Widescreen</PresentationFormat>
  <Paragraphs>124</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DengXian</vt:lpstr>
      <vt:lpstr>微軟正黑體</vt:lpstr>
      <vt:lpstr>Arial</vt:lpstr>
      <vt:lpstr>Arial Black</vt:lpstr>
      <vt:lpstr>Calibri</vt:lpstr>
      <vt:lpstr>Calibri Light</vt:lpstr>
      <vt:lpstr>Office Theme</vt:lpstr>
      <vt:lpstr>靈命塑造 Spiritual Formation</vt:lpstr>
      <vt:lpstr>                                                           靈命塑造    Spiritual Formation                                                        (5) 聖靈會說話                                     Holy Spirit Will Speak  經文: 約14:16,17,25,26 John 14:16,17,25,26</vt:lpstr>
      <vt:lpstr>約翰福音 John 14:16,17</vt:lpstr>
      <vt:lpstr>約翰福音 John 14:25,26</vt:lpstr>
      <vt:lpstr>永遠與我們同在 – 本質 Holy Spirit Is with Us Forever</vt:lpstr>
      <vt:lpstr>聖靈是誰 Who Is the Holy Spirit</vt:lpstr>
      <vt:lpstr>聖靈幫助我們 Holy Spirit Helps Us</vt:lpstr>
      <vt:lpstr>聖靈幫助我們 Holy Spirit Helps Us</vt:lpstr>
      <vt:lpstr>聖靈幫助我們 Holy Spirit Helps Us</vt:lpstr>
      <vt:lpstr>聖靈指教我們  Holy Spirit Teaches Us </vt:lpstr>
      <vt:lpstr>聖靈指教我們  Holy Spirit Teaches Us </vt:lpstr>
      <vt:lpstr>聖靈使我們想起  Holy Spirit Reminds Us</vt:lpstr>
      <vt:lpstr>聖靈使我們想起  Holy Spirit Reminds Us</vt:lpstr>
      <vt:lpstr>聖靈在禱告中的幫助 Holy Spirit’s help in Prayer</vt:lpstr>
      <vt:lpstr>學習心得 What I Learned</vt:lpstr>
      <vt:lpstr>學習心得 What I Learned</vt:lpstr>
      <vt:lpstr>學習心得 What I Learned</vt:lpstr>
      <vt:lpstr>學習心得 What I Learned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Jackson Ho</dc:creator>
  <cp:lastModifiedBy>Annie P</cp:lastModifiedBy>
  <cp:revision>175</cp:revision>
  <dcterms:created xsi:type="dcterms:W3CDTF">2017-09-02T22:15:11Z</dcterms:created>
  <dcterms:modified xsi:type="dcterms:W3CDTF">2018-12-28T05:46:46Z</dcterms:modified>
</cp:coreProperties>
</file>