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4" r:id="rId3"/>
    <p:sldId id="262" r:id="rId4"/>
    <p:sldId id="266" r:id="rId5"/>
    <p:sldId id="263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86CC54-D8B3-472D-AB87-CC499A293513}" v="25" dt="2022-04-26T21:42:32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nchang Chen" userId="f607d443-29db-4a24-b3b8-45e063a3a487" providerId="ADAL" clId="{2B86CC54-D8B3-472D-AB87-CC499A293513}"/>
    <pc:docChg chg="undo custSel addSld delSld modSld sldOrd">
      <pc:chgData name="Jinchang Chen" userId="f607d443-29db-4a24-b3b8-45e063a3a487" providerId="ADAL" clId="{2B86CC54-D8B3-472D-AB87-CC499A293513}" dt="2022-04-29T21:41:11.392" v="1201" actId="20577"/>
      <pc:docMkLst>
        <pc:docMk/>
      </pc:docMkLst>
      <pc:sldChg chg="del ord">
        <pc:chgData name="Jinchang Chen" userId="f607d443-29db-4a24-b3b8-45e063a3a487" providerId="ADAL" clId="{2B86CC54-D8B3-472D-AB87-CC499A293513}" dt="2022-04-26T18:05:06.327" v="10" actId="2696"/>
        <pc:sldMkLst>
          <pc:docMk/>
          <pc:sldMk cId="4081485047" sldId="257"/>
        </pc:sldMkLst>
      </pc:sldChg>
      <pc:sldChg chg="add">
        <pc:chgData name="Jinchang Chen" userId="f607d443-29db-4a24-b3b8-45e063a3a487" providerId="ADAL" clId="{2B86CC54-D8B3-472D-AB87-CC499A293513}" dt="2022-04-26T18:04:31.576" v="2"/>
        <pc:sldMkLst>
          <pc:docMk/>
          <pc:sldMk cId="795763956" sldId="262"/>
        </pc:sldMkLst>
      </pc:sldChg>
      <pc:sldChg chg="modSp add mod">
        <pc:chgData name="Jinchang Chen" userId="f607d443-29db-4a24-b3b8-45e063a3a487" providerId="ADAL" clId="{2B86CC54-D8B3-472D-AB87-CC499A293513}" dt="2022-04-26T21:36:09.514" v="1175" actId="1076"/>
        <pc:sldMkLst>
          <pc:docMk/>
          <pc:sldMk cId="2525286696" sldId="263"/>
        </pc:sldMkLst>
        <pc:spChg chg="mod">
          <ac:chgData name="Jinchang Chen" userId="f607d443-29db-4a24-b3b8-45e063a3a487" providerId="ADAL" clId="{2B86CC54-D8B3-472D-AB87-CC499A293513}" dt="2022-04-26T18:05:02.109" v="7" actId="27636"/>
          <ac:spMkLst>
            <pc:docMk/>
            <pc:sldMk cId="2525286696" sldId="263"/>
            <ac:spMk id="3" creationId="{00000000-0000-0000-0000-000000000000}"/>
          </ac:spMkLst>
        </pc:spChg>
        <pc:picChg chg="mod">
          <ac:chgData name="Jinchang Chen" userId="f607d443-29db-4a24-b3b8-45e063a3a487" providerId="ADAL" clId="{2B86CC54-D8B3-472D-AB87-CC499A293513}" dt="2022-04-26T21:36:09.514" v="1175" actId="1076"/>
          <ac:picMkLst>
            <pc:docMk/>
            <pc:sldMk cId="2525286696" sldId="263"/>
            <ac:picMk id="7170" creationId="{00000000-0000-0000-0000-000000000000}"/>
          </ac:picMkLst>
        </pc:picChg>
      </pc:sldChg>
      <pc:sldChg chg="addSp delSp modSp mod">
        <pc:chgData name="Jinchang Chen" userId="f607d443-29db-4a24-b3b8-45e063a3a487" providerId="ADAL" clId="{2B86CC54-D8B3-472D-AB87-CC499A293513}" dt="2022-04-29T21:41:11.392" v="1201" actId="20577"/>
        <pc:sldMkLst>
          <pc:docMk/>
          <pc:sldMk cId="1533466653" sldId="264"/>
        </pc:sldMkLst>
        <pc:spChg chg="add mod">
          <ac:chgData name="Jinchang Chen" userId="f607d443-29db-4a24-b3b8-45e063a3a487" providerId="ADAL" clId="{2B86CC54-D8B3-472D-AB87-CC499A293513}" dt="2022-04-26T21:40:59.463" v="1188" actId="1076"/>
          <ac:spMkLst>
            <pc:docMk/>
            <pc:sldMk cId="1533466653" sldId="264"/>
            <ac:spMk id="2" creationId="{4A19B344-BC6B-4D2D-B5CF-353795E2D15C}"/>
          </ac:spMkLst>
        </pc:spChg>
        <pc:graphicFrameChg chg="mod modGraphic">
          <ac:chgData name="Jinchang Chen" userId="f607d443-29db-4a24-b3b8-45e063a3a487" providerId="ADAL" clId="{2B86CC54-D8B3-472D-AB87-CC499A293513}" dt="2022-04-29T21:41:11.392" v="1201" actId="20577"/>
          <ac:graphicFrameMkLst>
            <pc:docMk/>
            <pc:sldMk cId="1533466653" sldId="264"/>
            <ac:graphicFrameMk id="4" creationId="{00000000-0000-0000-0000-000000000000}"/>
          </ac:graphicFrameMkLst>
        </pc:graphicFrameChg>
        <pc:picChg chg="del">
          <ac:chgData name="Jinchang Chen" userId="f607d443-29db-4a24-b3b8-45e063a3a487" providerId="ADAL" clId="{2B86CC54-D8B3-472D-AB87-CC499A293513}" dt="2022-04-26T18:43:12.017" v="11" actId="21"/>
          <ac:picMkLst>
            <pc:docMk/>
            <pc:sldMk cId="1533466653" sldId="264"/>
            <ac:picMk id="1026" creationId="{00000000-0000-0000-0000-000000000000}"/>
          </ac:picMkLst>
        </pc:picChg>
      </pc:sldChg>
      <pc:sldChg chg="modSp mod">
        <pc:chgData name="Jinchang Chen" userId="f607d443-29db-4a24-b3b8-45e063a3a487" providerId="ADAL" clId="{2B86CC54-D8B3-472D-AB87-CC499A293513}" dt="2022-04-26T19:00:48.265" v="143" actId="14100"/>
        <pc:sldMkLst>
          <pc:docMk/>
          <pc:sldMk cId="4231516971" sldId="265"/>
        </pc:sldMkLst>
        <pc:graphicFrameChg chg="mod modGraphic">
          <ac:chgData name="Jinchang Chen" userId="f607d443-29db-4a24-b3b8-45e063a3a487" providerId="ADAL" clId="{2B86CC54-D8B3-472D-AB87-CC499A293513}" dt="2022-04-26T18:59:38.256" v="137" actId="2711"/>
          <ac:graphicFrameMkLst>
            <pc:docMk/>
            <pc:sldMk cId="4231516971" sldId="265"/>
            <ac:graphicFrameMk id="4" creationId="{00000000-0000-0000-0000-000000000000}"/>
          </ac:graphicFrameMkLst>
        </pc:graphicFrameChg>
        <pc:picChg chg="mod">
          <ac:chgData name="Jinchang Chen" userId="f607d443-29db-4a24-b3b8-45e063a3a487" providerId="ADAL" clId="{2B86CC54-D8B3-472D-AB87-CC499A293513}" dt="2022-04-26T19:00:48.265" v="143" actId="14100"/>
          <ac:picMkLst>
            <pc:docMk/>
            <pc:sldMk cId="4231516971" sldId="265"/>
            <ac:picMk id="1026" creationId="{00000000-0000-0000-0000-000000000000}"/>
          </ac:picMkLst>
        </pc:picChg>
      </pc:sldChg>
      <pc:sldChg chg="modSp add mod">
        <pc:chgData name="Jinchang Chen" userId="f607d443-29db-4a24-b3b8-45e063a3a487" providerId="ADAL" clId="{2B86CC54-D8B3-472D-AB87-CC499A293513}" dt="2022-04-26T21:42:32.409" v="1189" actId="1076"/>
        <pc:sldMkLst>
          <pc:docMk/>
          <pc:sldMk cId="1443367524" sldId="266"/>
        </pc:sldMkLst>
        <pc:spChg chg="mod">
          <ac:chgData name="Jinchang Chen" userId="f607d443-29db-4a24-b3b8-45e063a3a487" providerId="ADAL" clId="{2B86CC54-D8B3-472D-AB87-CC499A293513}" dt="2022-04-26T21:11:18.903" v="594" actId="20577"/>
          <ac:spMkLst>
            <pc:docMk/>
            <pc:sldMk cId="1443367524" sldId="266"/>
            <ac:spMk id="2" creationId="{00000000-0000-0000-0000-000000000000}"/>
          </ac:spMkLst>
        </pc:spChg>
        <pc:graphicFrameChg chg="mod modGraphic">
          <ac:chgData name="Jinchang Chen" userId="f607d443-29db-4a24-b3b8-45e063a3a487" providerId="ADAL" clId="{2B86CC54-D8B3-472D-AB87-CC499A293513}" dt="2022-04-26T21:21:06.366" v="871" actId="1076"/>
          <ac:graphicFrameMkLst>
            <pc:docMk/>
            <pc:sldMk cId="1443367524" sldId="266"/>
            <ac:graphicFrameMk id="4" creationId="{00000000-0000-0000-0000-000000000000}"/>
          </ac:graphicFrameMkLst>
        </pc:graphicFrameChg>
        <pc:picChg chg="mod">
          <ac:chgData name="Jinchang Chen" userId="f607d443-29db-4a24-b3b8-45e063a3a487" providerId="ADAL" clId="{2B86CC54-D8B3-472D-AB87-CC499A293513}" dt="2022-04-26T21:42:32.409" v="1189" actId="1076"/>
          <ac:picMkLst>
            <pc:docMk/>
            <pc:sldMk cId="1443367524" sldId="266"/>
            <ac:picMk id="6152" creationId="{00000000-0000-0000-0000-000000000000}"/>
          </ac:picMkLst>
        </pc:picChg>
      </pc:sldChg>
      <pc:sldChg chg="addSp delSp modSp add mod setBg delAnim">
        <pc:chgData name="Jinchang Chen" userId="f607d443-29db-4a24-b3b8-45e063a3a487" providerId="ADAL" clId="{2B86CC54-D8B3-472D-AB87-CC499A293513}" dt="2022-04-26T21:38:55.979" v="1182" actId="114"/>
        <pc:sldMkLst>
          <pc:docMk/>
          <pc:sldMk cId="3058938527" sldId="267"/>
        </pc:sldMkLst>
        <pc:spChg chg="mod">
          <ac:chgData name="Jinchang Chen" userId="f607d443-29db-4a24-b3b8-45e063a3a487" providerId="ADAL" clId="{2B86CC54-D8B3-472D-AB87-CC499A293513}" dt="2022-04-26T21:29:50.013" v="1160" actId="20577"/>
          <ac:spMkLst>
            <pc:docMk/>
            <pc:sldMk cId="3058938527" sldId="267"/>
            <ac:spMk id="2" creationId="{00000000-0000-0000-0000-000000000000}"/>
          </ac:spMkLst>
        </pc:spChg>
        <pc:spChg chg="del mod">
          <ac:chgData name="Jinchang Chen" userId="f607d443-29db-4a24-b3b8-45e063a3a487" providerId="ADAL" clId="{2B86CC54-D8B3-472D-AB87-CC499A293513}" dt="2022-04-26T21:24:03.602" v="952" actId="21"/>
          <ac:spMkLst>
            <pc:docMk/>
            <pc:sldMk cId="3058938527" sldId="267"/>
            <ac:spMk id="3" creationId="{00000000-0000-0000-0000-000000000000}"/>
          </ac:spMkLst>
        </pc:spChg>
        <pc:spChg chg="mod">
          <ac:chgData name="Jinchang Chen" userId="f607d443-29db-4a24-b3b8-45e063a3a487" providerId="ADAL" clId="{2B86CC54-D8B3-472D-AB87-CC499A293513}" dt="2022-04-26T21:38:55.979" v="1182" actId="114"/>
          <ac:spMkLst>
            <pc:docMk/>
            <pc:sldMk cId="3058938527" sldId="267"/>
            <ac:spMk id="4" creationId="{00000000-0000-0000-0000-000000000000}"/>
          </ac:spMkLst>
        </pc:spChg>
        <pc:spChg chg="add del mod">
          <ac:chgData name="Jinchang Chen" userId="f607d443-29db-4a24-b3b8-45e063a3a487" providerId="ADAL" clId="{2B86CC54-D8B3-472D-AB87-CC499A293513}" dt="2022-04-26T21:24:09.179" v="953" actId="21"/>
          <ac:spMkLst>
            <pc:docMk/>
            <pc:sldMk cId="3058938527" sldId="267"/>
            <ac:spMk id="6" creationId="{1A4F2CE5-B64B-4F94-A107-A59FEA88F5EF}"/>
          </ac:spMkLst>
        </pc:spChg>
        <pc:picChg chg="mod">
          <ac:chgData name="Jinchang Chen" userId="f607d443-29db-4a24-b3b8-45e063a3a487" providerId="ADAL" clId="{2B86CC54-D8B3-472D-AB87-CC499A293513}" dt="2022-04-26T21:29:23.020" v="1155" actId="26606"/>
          <ac:picMkLst>
            <pc:docMk/>
            <pc:sldMk cId="3058938527" sldId="267"/>
            <ac:picMk id="7170" creationId="{00000000-0000-0000-0000-000000000000}"/>
          </ac:picMkLst>
        </pc:picChg>
        <pc:cxnChg chg="add">
          <ac:chgData name="Jinchang Chen" userId="f607d443-29db-4a24-b3b8-45e063a3a487" providerId="ADAL" clId="{2B86CC54-D8B3-472D-AB87-CC499A293513}" dt="2022-04-26T21:29:23.020" v="1155" actId="26606"/>
          <ac:cxnSpMkLst>
            <pc:docMk/>
            <pc:sldMk cId="3058938527" sldId="267"/>
            <ac:cxnSpMk id="71" creationId="{A7F400EE-A8A5-48AF-B4D6-291B52C6F0B0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8EEE3-F5F5-4C80-971C-AEDA13869C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CAEC69-A2CE-4283-948C-C0C44AED38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B1E57-3D27-4518-BCA7-BB5C6FD09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A9AC-85F2-48E0-B369-812D3B8E88BB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2792FE-CAE5-4C66-8A15-2DB58F44B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34005-2871-4264-9320-33620E4AD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9487-6CB5-42C3-9508-2369C512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168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25610-9944-4607-B3CB-6C0B28516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D2B14E-828F-435B-9914-819C4ED43C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8AC8C-A614-40F5-B468-D52B22673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A9AC-85F2-48E0-B369-812D3B8E88BB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F4651-DA59-4455-99E2-D31167AF7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5DF14-44B9-4D59-9E77-9BD642319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9487-6CB5-42C3-9508-2369C512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62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6D5D17-E137-49EF-A2C8-B70BD8FAD0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F9CE6D-50A9-4643-A2E5-9B3712E076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9DF78-77EA-4104-BF9E-0A3163667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A9AC-85F2-48E0-B369-812D3B8E88BB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59FE63-56E2-4025-94B9-81EB9D42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C2F7FB-0B20-4937-8753-30FFC755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9487-6CB5-42C3-9508-2369C512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9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65632-BD31-46A4-B444-466F4828E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160DA-61E0-4B9A-9BA2-C10A0F5DA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A2108-288D-42BF-A5EC-F7CEB6EB1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A9AC-85F2-48E0-B369-812D3B8E88BB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C537FC-FBC5-4E34-AEB8-F7693D6E4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5AE9E-80B7-4E06-BDD9-A6F7D22BD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9487-6CB5-42C3-9508-2369C512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321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F681C-7E34-409B-BB08-0B270DB6A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473282-CEDC-4444-81AC-08253242F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CDD7A-AEC0-4E0B-B73E-6E3214F24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A9AC-85F2-48E0-B369-812D3B8E88BB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E9A15-465B-4332-997F-CB6E5FBBB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85BC18-7733-416B-918A-7615A2590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9487-6CB5-42C3-9508-2369C512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5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E02F7-5403-40A4-893C-96C148F9B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8D57D-CD33-41BC-8EC1-0AFDD58139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17F474-3C40-443E-AFA6-D4F30F6CE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9CB4E-3A05-4948-8F06-B53D93C86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A9AC-85F2-48E0-B369-812D3B8E88BB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A0A7B3-9804-45EB-AEAA-F88A38340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E6EDB-7851-4B5D-ADE2-648D7CA68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9487-6CB5-42C3-9508-2369C512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5CA64-5844-4960-B84C-08DA91EB4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F91709-6EE6-48DD-BB50-D24CC8CBE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3A0075-A486-45D2-8BBE-CB3B630A42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258E34-7D6D-4999-A2B8-6FAA53CB89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2CAC61-6BCF-4F15-B678-0B5150DC80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F4CA0CA-4647-45BE-94C6-DB77027F3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A9AC-85F2-48E0-B369-812D3B8E88BB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9448CD-B4BC-4820-B8A2-4A37C1D18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9F5A30-1434-421F-AECE-58BE457A4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9487-6CB5-42C3-9508-2369C512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781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5C988-D05F-471B-A62B-54491E632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7A7EDB-5993-46D6-B888-6E81305D6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A9AC-85F2-48E0-B369-812D3B8E88BB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DD0E9D-3FC3-48BB-824C-9C299EED2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31B6BE-6196-44A2-9E58-2A7BC26F1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9487-6CB5-42C3-9508-2369C512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86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406770-62E5-4631-92F0-39736559C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A9AC-85F2-48E0-B369-812D3B8E88BB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4D162C-2695-402E-861E-C4EE97E7F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D10986-0EF9-4FE8-AFD8-778D6149D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9487-6CB5-42C3-9508-2369C512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75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0E5CF-F50E-4A7D-838E-6ABFCAD19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8074D-FA5C-4D76-9616-A301B891A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228E97-EA51-40CC-B991-FAC8D508AE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DB18C5-26CB-4A03-B5DB-73CB92D76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A9AC-85F2-48E0-B369-812D3B8E88BB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272C0-BA5E-4AEC-854C-E22BAD0B2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21FB43-A3BF-4090-B07D-1BDBD8225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9487-6CB5-42C3-9508-2369C512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228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3BC98-5F83-4535-82CC-97FED341A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9A25A6-01BE-4E58-B37A-B5EB0A1A72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F8F311-F199-42D9-92AF-FEDBB7D858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ADFA98-2307-43A9-BAEB-4F73E75CF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2A9AC-85F2-48E0-B369-812D3B8E88BB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1B0BEA-67D3-4B46-BE6A-FAC49A33B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82D092-0A21-4014-ABEA-33B08E0DA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19487-6CB5-42C3-9508-2369C512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99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483479-34F5-4923-9D69-A8B0F341A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55FBD1-3A9D-49A6-8E78-EA6CFEC42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15634-8AD8-4F61-923A-EAED109F5B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92A9AC-85F2-48E0-B369-812D3B8E88BB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283629-D20A-455B-B287-0825EA034B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43D30-8111-4A64-BF52-2F3846C522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B19487-6CB5-42C3-9508-2369C5126B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0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173" y="550509"/>
            <a:ext cx="8593138" cy="61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1271215"/>
              </p:ext>
            </p:extLst>
          </p:nvPr>
        </p:nvGraphicFramePr>
        <p:xfrm>
          <a:off x="1443905" y="1498059"/>
          <a:ext cx="9353795" cy="4695476"/>
        </p:xfrm>
        <a:graphic>
          <a:graphicData uri="http://schemas.openxmlformats.org/drawingml/2006/table">
            <a:tbl>
              <a:tblPr/>
              <a:tblGrid>
                <a:gridCol w="1870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0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0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0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07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92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1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DFKai-SB"/>
                          <a:cs typeface="PMingLiU"/>
                        </a:rPr>
                        <a:t>信</a:t>
                      </a:r>
                      <a:r>
                        <a:rPr lang="zh-TW" sz="2800" b="1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DFKai-SB"/>
                          <a:cs typeface="PMingLiU"/>
                        </a:rPr>
                        <a:t>徒品德</a:t>
                      </a: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/>
                        </a:rPr>
                        <a:t>1:1-11</a:t>
                      </a:r>
                      <a:endParaRPr lang="en-US" sz="2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800" b="1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DFKai-SB"/>
                          <a:cs typeface="PMingLiU"/>
                        </a:rPr>
                        <a:t>善於分辨真偽</a:t>
                      </a:r>
                      <a:endParaRPr lang="en-US" sz="28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/>
                        </a:rPr>
                        <a:t>1:12-3:13</a:t>
                      </a:r>
                      <a:endParaRPr lang="en-US" sz="2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altLang="en-US" sz="2800" b="1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DFKai-SB"/>
                          <a:cs typeface="PMingLiU"/>
                        </a:rPr>
                        <a:t>信</a:t>
                      </a:r>
                      <a:r>
                        <a:rPr lang="zh-TW" sz="2800" b="1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DFKai-SB"/>
                          <a:cs typeface="PMingLiU"/>
                        </a:rPr>
                        <a:t>徒品德</a:t>
                      </a:r>
                      <a:r>
                        <a:rPr lang="en-US" sz="1400" b="1" dirty="0">
                          <a:solidFill>
                            <a:srgbClr val="FFFFFF"/>
                          </a:solidFill>
                          <a:effectLst/>
                          <a:latin typeface="DFKai-SB"/>
                          <a:ea typeface="Times New Roman"/>
                        </a:rPr>
                        <a:t>3:14-18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4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DFKai-SB"/>
                          <a:cs typeface="PMingLiU"/>
                        </a:rPr>
                        <a:t>品行上長進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DFKai-SB"/>
                        </a:rPr>
                        <a:t>基督的威榮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DFKai-SB"/>
                          <a:ea typeface="Times New Roman"/>
                        </a:rPr>
                        <a:t>(</a:t>
                      </a:r>
                      <a:r>
                        <a:rPr lang="zh-TW" sz="2400" b="1" dirty="0">
                          <a:solidFill>
                            <a:srgbClr val="FFFFFF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首次降臨</a:t>
                      </a: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DFKai-SB"/>
                          <a:ea typeface="Times New Roman"/>
                        </a:rPr>
                        <a:t>) 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DFKai-SB"/>
                        </a:rPr>
                        <a:t>假教師下場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DFKai-SB"/>
                        </a:rPr>
                        <a:t>基督的威榮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DFKai-SB"/>
                          <a:ea typeface="Times New Roman"/>
                        </a:rPr>
                        <a:t>(</a:t>
                      </a:r>
                      <a:r>
                        <a:rPr lang="zh-TW" sz="2400" b="1" dirty="0">
                          <a:solidFill>
                            <a:srgbClr val="FFFFFF"/>
                          </a:solidFill>
                          <a:effectLst/>
                          <a:latin typeface="DFKai-SB" panose="03000509000000000000" pitchFamily="65" charset="-120"/>
                          <a:ea typeface="DFKai-SB" panose="03000509000000000000" pitchFamily="65" charset="-120"/>
                        </a:rPr>
                        <a:t>再次降臨</a:t>
                      </a: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DFKai-SB"/>
                          <a:ea typeface="Times New Roman"/>
                        </a:rPr>
                        <a:t>)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FFFFFF"/>
                          </a:solidFill>
                          <a:effectLst/>
                          <a:latin typeface="Times New Roman"/>
                          <a:ea typeface="DFKai-SB"/>
                        </a:rPr>
                        <a:t>真道上長進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40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33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33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003300"/>
                          </a:solidFill>
                          <a:effectLst/>
                          <a:latin typeface="Times New Roman"/>
                          <a:ea typeface="DFKai-SB"/>
                          <a:cs typeface="PMingLiU"/>
                        </a:rPr>
                        <a:t>彼得激勵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003300"/>
                          </a:solidFill>
                          <a:effectLst/>
                          <a:latin typeface="Times New Roman"/>
                          <a:ea typeface="DFKai-SB"/>
                          <a:cs typeface="PMingLiU"/>
                        </a:rPr>
                        <a:t>屬靈成長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3300"/>
                          </a:solidFill>
                          <a:effectLst/>
                          <a:latin typeface="DFKai-SB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33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DFKai-SB"/>
                          <a:cs typeface="PMingLiU"/>
                        </a:rPr>
                        <a:t>基督降臨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DFKai-SB"/>
                          <a:cs typeface="PMingLiU"/>
                        </a:rPr>
                        <a:t>的預言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00000"/>
                          </a:solidFill>
                          <a:effectLst/>
                          <a:latin typeface="+mj-lt"/>
                          <a:ea typeface="Times New Roman"/>
                        </a:rPr>
                        <a:t>1:12-21</a:t>
                      </a:r>
                      <a:endParaRPr lang="en-US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000080"/>
                          </a:solidFill>
                          <a:effectLst/>
                          <a:latin typeface="Times New Roman"/>
                          <a:ea typeface="DFKai-SB"/>
                          <a:cs typeface="PMingLiU"/>
                        </a:rPr>
                        <a:t>假教師的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000080"/>
                          </a:solidFill>
                          <a:effectLst/>
                          <a:latin typeface="Times New Roman"/>
                          <a:ea typeface="DFKai-SB"/>
                          <a:cs typeface="PMingLiU"/>
                        </a:rPr>
                        <a:t>行為和下場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80"/>
                          </a:solidFill>
                          <a:effectLst/>
                          <a:latin typeface="+mj-lt"/>
                          <a:ea typeface="Times New Roman"/>
                        </a:rPr>
                        <a:t>2:1-22</a:t>
                      </a:r>
                      <a:endParaRPr lang="en-US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DFKai-SB"/>
                          <a:cs typeface="PMingLiU"/>
                        </a:rPr>
                        <a:t>基督降臨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800000"/>
                          </a:solidFill>
                          <a:effectLst/>
                          <a:latin typeface="Times New Roman"/>
                          <a:ea typeface="DFKai-SB"/>
                          <a:cs typeface="PMingLiU"/>
                        </a:rPr>
                        <a:t>的必然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00000"/>
                          </a:solidFill>
                          <a:effectLst/>
                          <a:latin typeface="+mj-lt"/>
                          <a:ea typeface="Times New Roman"/>
                        </a:rPr>
                        <a:t>3:1-13</a:t>
                      </a:r>
                      <a:endParaRPr lang="en-US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33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33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003300"/>
                          </a:solidFill>
                          <a:effectLst/>
                          <a:latin typeface="Times New Roman"/>
                          <a:ea typeface="DFKai-SB"/>
                          <a:cs typeface="PMingLiU"/>
                        </a:rPr>
                        <a:t>彼得激勵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sz="2400" b="1" dirty="0">
                          <a:solidFill>
                            <a:srgbClr val="003300"/>
                          </a:solidFill>
                          <a:effectLst/>
                          <a:latin typeface="Times New Roman"/>
                          <a:ea typeface="DFKai-SB"/>
                          <a:cs typeface="PMingLiU"/>
                        </a:rPr>
                        <a:t>站立得穩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33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446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2400" b="1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DFKai-SB"/>
                        </a:rPr>
                        <a:t>基督必定再來</a:t>
                      </a:r>
                      <a:r>
                        <a:rPr lang="en-US" sz="2400" b="1" dirty="0">
                          <a:solidFill>
                            <a:srgbClr val="FFFF00"/>
                          </a:solidFill>
                          <a:effectLst/>
                          <a:latin typeface="DFKai-SB"/>
                          <a:ea typeface="Times New Roman"/>
                        </a:rPr>
                        <a:t>(</a:t>
                      </a:r>
                      <a:r>
                        <a:rPr lang="en-US" sz="24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Times New Roman"/>
                        </a:rPr>
                        <a:t>3:10</a:t>
                      </a:r>
                      <a:r>
                        <a:rPr lang="en-US" sz="2400" b="1" dirty="0">
                          <a:solidFill>
                            <a:srgbClr val="FFFF00"/>
                          </a:solidFill>
                          <a:effectLst/>
                          <a:latin typeface="DFKai-SB"/>
                          <a:ea typeface="Times New Roman"/>
                        </a:rPr>
                        <a:t>) </a:t>
                      </a:r>
                      <a:r>
                        <a:rPr lang="zh-TW" sz="2400" b="1" dirty="0">
                          <a:solidFill>
                            <a:srgbClr val="FFFF00"/>
                          </a:solidFill>
                          <a:effectLst/>
                          <a:latin typeface="DFKai-SB"/>
                          <a:ea typeface="Times New Roman"/>
                        </a:rPr>
                        <a:t>﹗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1516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829447"/>
              </p:ext>
            </p:extLst>
          </p:nvPr>
        </p:nvGraphicFramePr>
        <p:xfrm>
          <a:off x="1419102" y="1309714"/>
          <a:ext cx="9353795" cy="5242560"/>
        </p:xfrm>
        <a:graphic>
          <a:graphicData uri="http://schemas.openxmlformats.org/drawingml/2006/table">
            <a:tbl>
              <a:tblPr/>
              <a:tblGrid>
                <a:gridCol w="18707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0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707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707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707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2929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8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DFKai-SB"/>
                          <a:cs typeface="PMingLiU"/>
                        </a:rPr>
                        <a:t>Christian Virtues</a:t>
                      </a: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8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DFKai-SB"/>
                          <a:cs typeface="PMingLiU"/>
                        </a:rPr>
                        <a:t>Discernment of Spiritual Truth</a:t>
                      </a:r>
                      <a:endParaRPr lang="en-US" sz="28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/>
                        </a:rPr>
                        <a:t>1:12-3:13</a:t>
                      </a:r>
                      <a:endParaRPr lang="en-US" sz="2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8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DFKai-SB"/>
                          <a:cs typeface="PMingLiU"/>
                        </a:rPr>
                        <a:t>Christian Virtues</a:t>
                      </a: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4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DFKai-SB"/>
                          <a:cs typeface="PMingLiU"/>
                        </a:rPr>
                        <a:t>Growing in Characters</a:t>
                      </a:r>
                      <a:endParaRPr lang="en-US" sz="24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/>
                        </a:rPr>
                        <a:t>1:1-11</a:t>
                      </a:r>
                      <a:endParaRPr lang="en-US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DFKai-SB"/>
                        </a:rPr>
                        <a:t>Glory of Christ</a:t>
                      </a:r>
                      <a:endParaRPr lang="en-US" sz="24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DFKai-SB"/>
                          <a:ea typeface="Times New Roman"/>
                        </a:rPr>
                        <a:t>(</a:t>
                      </a:r>
                      <a:r>
                        <a:rPr lang="en-US" altLang="zh-TW" sz="24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</a:rPr>
                        <a:t>1</a:t>
                      </a:r>
                      <a:r>
                        <a:rPr lang="en-US" altLang="zh-TW" sz="2400" b="1" baseline="30000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</a:rPr>
                        <a:t>st</a:t>
                      </a:r>
                      <a:r>
                        <a:rPr lang="en-US" altLang="zh-TW" sz="24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</a:rPr>
                        <a:t> Advent</a:t>
                      </a: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DFKai-SB"/>
                          <a:ea typeface="Times New Roman"/>
                        </a:rPr>
                        <a:t>) 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DFKai-SB"/>
                        </a:rPr>
                        <a:t>Punishment of False Teachers</a:t>
                      </a:r>
                      <a:endParaRPr lang="en-US" sz="24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kern="1200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DFKai-SB"/>
                          <a:cs typeface="+mn-cs"/>
                        </a:rPr>
                        <a:t>Glory of Christ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/>
                        <a:cs typeface="+mn-cs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DFKai-SB"/>
                          <a:ea typeface="Times New Roman"/>
                        </a:rPr>
                        <a:t>(</a:t>
                      </a:r>
                      <a:r>
                        <a:rPr lang="en-US" altLang="zh-TW" sz="24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</a:rPr>
                        <a:t>2</a:t>
                      </a:r>
                      <a:r>
                        <a:rPr lang="en-US" altLang="zh-TW" sz="2400" b="1" baseline="30000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</a:rPr>
                        <a:t>nd</a:t>
                      </a:r>
                      <a:r>
                        <a:rPr lang="en-US" altLang="zh-TW" sz="24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DFKai-SB" panose="03000509000000000000" pitchFamily="65" charset="-120"/>
                        </a:rPr>
                        <a:t> Coming</a:t>
                      </a: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DFKai-SB"/>
                          <a:ea typeface="Times New Roman"/>
                        </a:rPr>
                        <a:t>)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DFKai-SB"/>
                        </a:rPr>
                        <a:t>Growing in Truth</a:t>
                      </a:r>
                      <a:endParaRPr lang="en-US" sz="24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r>
                        <a:rPr lang="en-US" sz="2000" b="1" dirty="0">
                          <a:solidFill>
                            <a:srgbClr val="FFFFFF"/>
                          </a:solidFill>
                          <a:effectLst/>
                          <a:latin typeface="+mj-lt"/>
                          <a:ea typeface="Times New Roman"/>
                        </a:rPr>
                        <a:t>3:14-18</a:t>
                      </a:r>
                      <a:endParaRPr lang="en-US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403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33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33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800" b="1" dirty="0">
                          <a:solidFill>
                            <a:srgbClr val="003300"/>
                          </a:solidFill>
                          <a:effectLst/>
                          <a:latin typeface="+mj-lt"/>
                          <a:ea typeface="DFKai-SB"/>
                          <a:cs typeface="PMingLiU"/>
                        </a:rPr>
                        <a:t>Encourage Spiritual Growth</a:t>
                      </a:r>
                      <a:endParaRPr lang="en-US" sz="28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3300"/>
                          </a:solidFill>
                          <a:effectLst/>
                          <a:latin typeface="DFKai-SB"/>
                          <a:ea typeface="Times New Roman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33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 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800000"/>
                          </a:solidFill>
                          <a:effectLst/>
                          <a:latin typeface="+mj-lt"/>
                          <a:ea typeface="DFKai-SB"/>
                          <a:cs typeface="PMingLiU"/>
                        </a:rPr>
                        <a:t>Prophecy of Christ’s 1st Advent</a:t>
                      </a:r>
                      <a:endParaRPr lang="en-US" sz="1200" b="1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00000"/>
                          </a:solidFill>
                          <a:effectLst/>
                          <a:latin typeface="+mj-lt"/>
                          <a:ea typeface="Times New Roman"/>
                        </a:rPr>
                        <a:t>1:12-21</a:t>
                      </a:r>
                      <a:endParaRPr lang="en-US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8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000080"/>
                          </a:solidFill>
                          <a:effectLst/>
                          <a:latin typeface="+mj-lt"/>
                          <a:ea typeface="DFKai-SB"/>
                          <a:cs typeface="PMingLiU"/>
                        </a:rPr>
                        <a:t>Behaviors of False Teachers</a:t>
                      </a:r>
                      <a:endParaRPr lang="en-US" sz="1200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80"/>
                          </a:solidFill>
                          <a:effectLst/>
                          <a:latin typeface="+mj-lt"/>
                          <a:ea typeface="Times New Roman"/>
                        </a:rPr>
                        <a:t>2:1-22</a:t>
                      </a:r>
                      <a:endParaRPr lang="en-US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8000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400" b="1" dirty="0">
                          <a:solidFill>
                            <a:srgbClr val="800000"/>
                          </a:solidFill>
                          <a:effectLst/>
                          <a:latin typeface="+mj-lt"/>
                          <a:ea typeface="DFKai-SB"/>
                          <a:cs typeface="PMingLiU"/>
                        </a:rPr>
                        <a:t>Certainty of Christ’s 2nd Coming</a:t>
                      </a:r>
                      <a:endParaRPr lang="en-US" sz="1200" b="1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800000"/>
                          </a:solidFill>
                          <a:effectLst/>
                          <a:latin typeface="+mj-lt"/>
                          <a:ea typeface="Times New Roman"/>
                        </a:rPr>
                        <a:t>3:1-13</a:t>
                      </a:r>
                      <a:endParaRPr lang="en-US" sz="2000" dirty="0">
                        <a:effectLst/>
                        <a:latin typeface="+mj-lt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33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33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2800" b="1" dirty="0">
                          <a:solidFill>
                            <a:srgbClr val="003300"/>
                          </a:solidFill>
                          <a:effectLst/>
                          <a:latin typeface="+mj-lt"/>
                          <a:ea typeface="DFKai-SB"/>
                          <a:cs typeface="PMingLiU"/>
                        </a:rPr>
                        <a:t>Encourage Standing Firm in the Truth</a:t>
                      </a:r>
                      <a:endParaRPr lang="en-US" sz="2800" b="1" dirty="0">
                        <a:effectLst/>
                        <a:latin typeface="+mj-lt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3300"/>
                          </a:solidFill>
                          <a:effectLst/>
                          <a:latin typeface="DFKai-SB"/>
                          <a:ea typeface="Times New Roman"/>
                          <a:cs typeface="PMingLiU"/>
                        </a:rPr>
                        <a:t> 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446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TW" sz="32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DFKai-SB"/>
                        </a:rPr>
                        <a:t>The Lord Is Coming </a:t>
                      </a: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DFKai-SB"/>
                          <a:ea typeface="Times New Roman"/>
                        </a:rPr>
                        <a:t>(</a:t>
                      </a: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+mj-lt"/>
                          <a:ea typeface="Times New Roman"/>
                        </a:rPr>
                        <a:t>3:10</a:t>
                      </a:r>
                      <a:r>
                        <a:rPr lang="en-US" sz="3200" b="1" dirty="0">
                          <a:solidFill>
                            <a:srgbClr val="FFFF00"/>
                          </a:solidFill>
                          <a:effectLst/>
                          <a:latin typeface="DFKai-SB"/>
                          <a:ea typeface="Times New Roman"/>
                        </a:rPr>
                        <a:t>) </a:t>
                      </a:r>
                      <a:r>
                        <a:rPr lang="zh-TW" sz="3200" b="1" dirty="0">
                          <a:solidFill>
                            <a:srgbClr val="FFFF00"/>
                          </a:solidFill>
                          <a:effectLst/>
                          <a:latin typeface="DFKai-SB"/>
                          <a:ea typeface="Times New Roman"/>
                        </a:rPr>
                        <a:t>﹗</a:t>
                      </a:r>
                      <a:endParaRPr lang="en-US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493" marR="67493" marT="0" marB="0">
                    <a:lnL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A19B344-BC6B-4D2D-B5CF-353795E2D15C}"/>
              </a:ext>
            </a:extLst>
          </p:cNvPr>
          <p:cNvSpPr txBox="1"/>
          <p:nvPr/>
        </p:nvSpPr>
        <p:spPr>
          <a:xfrm>
            <a:off x="935889" y="414069"/>
            <a:ext cx="103202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2">
                    <a:lumMod val="50000"/>
                  </a:schemeClr>
                </a:solidFill>
              </a:rPr>
              <a:t>2Peter: Well Established in the Truth (1:12) </a:t>
            </a:r>
          </a:p>
        </p:txBody>
      </p:sp>
    </p:spTree>
    <p:extLst>
      <p:ext uri="{BB962C8B-B14F-4D97-AF65-F5344CB8AC3E}">
        <p14:creationId xmlns:p14="http://schemas.microsoft.com/office/powerpoint/2010/main" val="1533466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基督徒的品格</a:t>
            </a:r>
            <a:endParaRPr lang="en-US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184512" y="2402732"/>
          <a:ext cx="10058400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3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45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1743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八種品格</a:t>
                      </a:r>
                      <a:endParaRPr lang="en-US" altLang="zh-CN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</a:t>
                      </a:r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彼後</a:t>
                      </a:r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1:5-7)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聖靈果子</a:t>
                      </a:r>
                      <a:endParaRPr lang="en-US" altLang="zh-CN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algn="ctr"/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</a:t>
                      </a:r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加</a:t>
                      </a:r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5:22-23)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與神關係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虔敬</a:t>
                      </a:r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,</a:t>
                      </a:r>
                      <a:r>
                        <a:rPr lang="en-US" altLang="zh-CN" sz="2400" b="1" baseline="0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lang="zh-CN" altLang="en-US" sz="2400" b="1" baseline="0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知識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與人關係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愛弟兄的心</a:t>
                      </a:r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, </a:t>
                      </a:r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愛眾人的心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仁愛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生活態度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喜樂</a:t>
                      </a:r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,</a:t>
                      </a:r>
                      <a:r>
                        <a:rPr lang="en-US" altLang="zh-CN" sz="2400" b="1" baseline="0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和平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信仰生活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信心</a:t>
                      </a:r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,</a:t>
                      </a:r>
                      <a:r>
                        <a:rPr lang="en-US" altLang="zh-CN" sz="2400" b="1" baseline="0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節制</a:t>
                      </a:r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,</a:t>
                      </a:r>
                      <a:r>
                        <a:rPr lang="en-US" altLang="zh-CN" sz="2400" b="1" baseline="0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忍耐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信實</a:t>
                      </a:r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,</a:t>
                      </a:r>
                      <a:r>
                        <a:rPr lang="en-US" altLang="zh-CN" sz="2400" b="1" baseline="0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節制</a:t>
                      </a:r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,</a:t>
                      </a:r>
                      <a:r>
                        <a:rPr lang="en-US" altLang="zh-CN" sz="2400" b="1" baseline="0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忍耐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個人操守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德行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恩慈</a:t>
                      </a:r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,</a:t>
                      </a:r>
                      <a:r>
                        <a:rPr lang="en-US" altLang="zh-CN" sz="2400" b="1" baseline="0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良善</a:t>
                      </a:r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,</a:t>
                      </a:r>
                      <a:r>
                        <a:rPr lang="en-US" altLang="zh-CN" sz="2400" b="1" baseline="0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溫柔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152" name="Picture 8" descr="http://www.comparetractor.com/images/crops/Fresh-Grapes-2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758" y="313311"/>
            <a:ext cx="2806118" cy="1753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5763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Christian Virtues</a:t>
            </a:r>
            <a:endParaRPr lang="en-US" b="1" dirty="0">
              <a:solidFill>
                <a:srgbClr val="002060"/>
              </a:solidFill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548892"/>
              </p:ext>
            </p:extLst>
          </p:nvPr>
        </p:nvGraphicFramePr>
        <p:xfrm>
          <a:off x="1157476" y="2286635"/>
          <a:ext cx="10058400" cy="4206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9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3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456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1743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Eight Virtues</a:t>
                      </a:r>
                    </a:p>
                    <a:p>
                      <a:pPr algn="ctr"/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(2Pe 1:5-7)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Fruit of the Holy Spirit</a:t>
                      </a:r>
                    </a:p>
                    <a:p>
                      <a:pPr algn="ctr"/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</a:t>
                      </a:r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Gal 5:22-23)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With God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Godliness,</a:t>
                      </a:r>
                      <a:r>
                        <a:rPr lang="en-US" altLang="zh-CN" sz="2400" b="1" baseline="0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Knowledge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With People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Brotherly Kindness, Love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Love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Daily Life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Joy, Peace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Faith Life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Faith,</a:t>
                      </a:r>
                      <a:r>
                        <a:rPr lang="en-US" altLang="zh-CN" sz="2400" b="1" baseline="0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Self-Control</a:t>
                      </a:r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,</a:t>
                      </a:r>
                      <a:r>
                        <a:rPr lang="en-US" altLang="zh-CN" sz="2400" b="1" baseline="0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Perseverance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Faithfulness,</a:t>
                      </a:r>
                      <a:r>
                        <a:rPr lang="en-US" altLang="zh-CN" sz="2400" b="1" baseline="0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Self-Control,</a:t>
                      </a:r>
                      <a:r>
                        <a:rPr lang="en-US" altLang="zh-CN" sz="2400" b="1" baseline="0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Patience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Characters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Moral</a:t>
                      </a:r>
                      <a:r>
                        <a:rPr lang="zh-CN" altLang="en-US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Excellence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Kindness,</a:t>
                      </a:r>
                      <a:r>
                        <a:rPr lang="en-US" altLang="zh-CN" sz="2400" b="1" baseline="0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Goodness,</a:t>
                      </a:r>
                      <a:r>
                        <a:rPr lang="en-US" altLang="zh-CN" sz="2400" b="1" baseline="0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</a:t>
                      </a:r>
                      <a:r>
                        <a:rPr lang="en-US" altLang="zh-CN" sz="2400" b="1" dirty="0">
                          <a:solidFill>
                            <a:srgbClr val="002060"/>
                          </a:solidFill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Gentleness</a:t>
                      </a:r>
                      <a:endParaRPr lang="en-US" sz="2400" b="1" dirty="0">
                        <a:solidFill>
                          <a:srgbClr val="002060"/>
                        </a:solidFill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152" name="Picture 8" descr="http://www.comparetractor.com/images/crops/Fresh-Grapes-2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9758" y="234838"/>
            <a:ext cx="2806118" cy="1753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3367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4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基督教名著</a:t>
            </a:r>
            <a:br>
              <a:rPr lang="en-US" altLang="zh-CN" sz="44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endParaRPr lang="en-US" sz="44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914400"/>
            <a:ext cx="6492240" cy="5074920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59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《</a:t>
            </a:r>
            <a:r>
              <a:rPr lang="zh-CN" altLang="en-US" sz="59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懺悔錄</a:t>
            </a:r>
            <a:r>
              <a:rPr lang="en-US" altLang="zh-CN" sz="59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》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5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</a:t>
            </a:r>
            <a:r>
              <a:rPr lang="en-US" altLang="zh-CN" sz="5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《</a:t>
            </a:r>
            <a:r>
              <a:rPr lang="zh-CN" altLang="en-US" sz="5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天路歷程</a:t>
            </a:r>
            <a:r>
              <a:rPr lang="en-US" altLang="zh-CN" sz="5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》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5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《</a:t>
            </a:r>
            <a:r>
              <a:rPr lang="zh-CN" altLang="en-US" sz="5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返璞歸真</a:t>
            </a:r>
            <a:r>
              <a:rPr lang="en-US" altLang="zh-CN" sz="5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》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5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《</a:t>
            </a:r>
            <a:r>
              <a:rPr lang="zh-CN" altLang="en-US" sz="5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荒漠甘泉</a:t>
            </a:r>
            <a:r>
              <a:rPr lang="en-US" altLang="zh-CN" sz="5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》</a:t>
            </a:r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altLang="zh-CN" sz="5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 《</a:t>
            </a:r>
            <a:r>
              <a:rPr lang="zh-CN" altLang="en-US" sz="5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竭誠為主</a:t>
            </a:r>
            <a:r>
              <a:rPr lang="en-US" altLang="zh-CN" sz="5800" b="1" dirty="0">
                <a:solidFill>
                  <a:srgbClr val="002060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rPr>
              <a:t>》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571500" indent="-571500">
              <a:buFont typeface="Wingdings" panose="05000000000000000000" pitchFamily="2" charset="2"/>
              <a:buChar char="q"/>
            </a:pPr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奧古斯丁</a:t>
            </a:r>
            <a:endParaRPr lang="en-US" altLang="zh-CN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本仁約翰</a:t>
            </a:r>
            <a:endParaRPr lang="en-US" altLang="zh-CN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魯益師</a:t>
            </a:r>
            <a:endParaRPr lang="en-US" altLang="zh-CN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考門夫人</a:t>
            </a:r>
            <a:endParaRPr lang="en-US" altLang="zh-CN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  <a:p>
            <a:pPr marL="571500" indent="-571500">
              <a:buFont typeface="Wingdings" panose="05000000000000000000" pitchFamily="2" charset="2"/>
              <a:buChar char="q"/>
            </a:pPr>
            <a:r>
              <a:rPr lang="zh-CN" altLang="en-US" sz="3600" b="1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章伯斯</a:t>
            </a:r>
            <a:endParaRPr lang="en-US" sz="3600" b="1" dirty="0"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pic>
        <p:nvPicPr>
          <p:cNvPr id="7170" name="Picture 2" descr="http://www.epm.org/static/uploads/images/blog/lewis-mere-christiani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7843" y="1431084"/>
            <a:ext cx="2382352" cy="3630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528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5430" y="629268"/>
            <a:ext cx="6586491" cy="128616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altLang="zh-CN" sz="4400" b="1" dirty="0"/>
              <a:t>Classic Christian Readings</a:t>
            </a:r>
            <a:endParaRPr lang="en-US" sz="44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390" y="2375768"/>
            <a:ext cx="7546610" cy="4104640"/>
          </a:xfrm>
        </p:spPr>
        <p:txBody>
          <a:bodyPr vert="horz" lIns="91440" tIns="45720" rIns="91440" bIns="45720" rtlCol="0">
            <a:noAutofit/>
          </a:bodyPr>
          <a:lstStyle/>
          <a:p>
            <a:pPr marL="571500" indent="-228600">
              <a:buFont typeface="Arial" panose="020B0604020202020204" pitchFamily="34" charset="0"/>
              <a:buChar char="•"/>
            </a:pPr>
            <a:r>
              <a:rPr lang="en-US" altLang="zh-CN" sz="3600" dirty="0" err="1"/>
              <a:t>Augustine,“</a:t>
            </a:r>
            <a:r>
              <a:rPr lang="en-US" altLang="zh-CN" sz="3600" i="1" dirty="0" err="1"/>
              <a:t>The</a:t>
            </a:r>
            <a:r>
              <a:rPr lang="en-US" altLang="zh-CN" sz="3600" dirty="0"/>
              <a:t> </a:t>
            </a:r>
            <a:r>
              <a:rPr lang="en-US" altLang="zh-CN" sz="3600" i="1" dirty="0"/>
              <a:t>Confessions</a:t>
            </a:r>
            <a:r>
              <a:rPr lang="en-US" altLang="zh-CN" sz="3600" dirty="0"/>
              <a:t>”</a:t>
            </a:r>
          </a:p>
          <a:p>
            <a:pPr marL="571500" indent="-228600">
              <a:buFont typeface="Arial" panose="020B0604020202020204" pitchFamily="34" charset="0"/>
              <a:buChar char="•"/>
            </a:pPr>
            <a:r>
              <a:rPr lang="en-US" altLang="zh-CN" sz="3600" dirty="0"/>
              <a:t>John Bunyan,“</a:t>
            </a:r>
            <a:r>
              <a:rPr lang="en-US" altLang="zh-CN" sz="3600" i="1" dirty="0" err="1"/>
              <a:t>Piligram’s</a:t>
            </a:r>
            <a:r>
              <a:rPr lang="en-US" altLang="zh-CN" sz="3600" i="1" dirty="0"/>
              <a:t> Progress</a:t>
            </a:r>
            <a:r>
              <a:rPr lang="en-US" altLang="zh-CN" sz="3600" dirty="0"/>
              <a:t>”</a:t>
            </a:r>
          </a:p>
          <a:p>
            <a:pPr marL="571500" indent="-228600">
              <a:buFont typeface="Arial" panose="020B0604020202020204" pitchFamily="34" charset="0"/>
              <a:buChar char="•"/>
            </a:pPr>
            <a:r>
              <a:rPr lang="en-US" altLang="zh-CN" sz="3600" dirty="0"/>
              <a:t>C. S. Lewis, “</a:t>
            </a:r>
            <a:r>
              <a:rPr lang="en-US" altLang="zh-CN" sz="3600" i="1" dirty="0"/>
              <a:t>Mere Christianity</a:t>
            </a:r>
            <a:r>
              <a:rPr lang="en-US" altLang="zh-CN" sz="3600" dirty="0"/>
              <a:t>”</a:t>
            </a:r>
          </a:p>
          <a:p>
            <a:pPr marL="571500" indent="-228600">
              <a:buFont typeface="Arial" panose="020B0604020202020204" pitchFamily="34" charset="0"/>
              <a:buChar char="•"/>
            </a:pPr>
            <a:r>
              <a:rPr lang="en-US" altLang="zh-CN" sz="3600" dirty="0"/>
              <a:t>Lettie </a:t>
            </a:r>
            <a:r>
              <a:rPr lang="en-US" altLang="zh-CN" sz="3600" dirty="0" err="1"/>
              <a:t>Cowman,“</a:t>
            </a:r>
            <a:r>
              <a:rPr lang="en-US" altLang="zh-CN" sz="3600" i="1" dirty="0" err="1"/>
              <a:t>Streams</a:t>
            </a:r>
            <a:r>
              <a:rPr lang="en-US" altLang="zh-CN" sz="3600" i="1" dirty="0"/>
              <a:t> in the Desert</a:t>
            </a:r>
            <a:r>
              <a:rPr lang="en-US" altLang="zh-CN" sz="3600" dirty="0"/>
              <a:t>”</a:t>
            </a:r>
          </a:p>
          <a:p>
            <a:pPr marL="571500" indent="-228600">
              <a:buFont typeface="Arial" panose="020B0604020202020204" pitchFamily="34" charset="0"/>
              <a:buChar char="•"/>
            </a:pPr>
            <a:r>
              <a:rPr lang="en-US" sz="3600" dirty="0" err="1"/>
              <a:t>Osward</a:t>
            </a:r>
            <a:r>
              <a:rPr lang="en-US" sz="3600" dirty="0"/>
              <a:t> Chambers, “</a:t>
            </a:r>
            <a:r>
              <a:rPr lang="en-US" sz="3600" i="1" dirty="0"/>
              <a:t>My Utmost for His Highest</a:t>
            </a:r>
            <a:r>
              <a:rPr lang="en-US" sz="3600" dirty="0"/>
              <a:t>”</a:t>
            </a:r>
          </a:p>
        </p:txBody>
      </p:sp>
      <p:pic>
        <p:nvPicPr>
          <p:cNvPr id="7170" name="Picture 2" descr="http://www.epm.org/static/uploads/images/blog/lewis-mere-christianit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97"/>
          <a:stretch/>
        </p:blipFill>
        <p:spPr bwMode="auto">
          <a:xfrm>
            <a:off x="20" y="10"/>
            <a:ext cx="4635571" cy="6857990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A7F400EE-A8A5-48AF-B4D6-291B52C6F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080934" y="2115117"/>
            <a:ext cx="6309360" cy="0"/>
          </a:xfrm>
          <a:prstGeom prst="line">
            <a:avLst/>
          </a:prstGeom>
          <a:ln w="19050">
            <a:solidFill>
              <a:srgbClr val="D0A45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938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395</Words>
  <Application>Microsoft Office PowerPoint</Application>
  <PresentationFormat>Widescreen</PresentationFormat>
  <Paragraphs>128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DFKai-SB</vt:lpstr>
      <vt:lpstr>Microsoft YaHei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基督徒的品格</vt:lpstr>
      <vt:lpstr>Christian Virtues</vt:lpstr>
      <vt:lpstr>基督教名著 </vt:lpstr>
      <vt:lpstr>Classic Christian Readings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Jinchang Chen</dc:creator>
  <cp:lastModifiedBy>Jinchang Chen</cp:lastModifiedBy>
  <cp:revision>1</cp:revision>
  <dcterms:created xsi:type="dcterms:W3CDTF">2022-04-26T18:01:31Z</dcterms:created>
  <dcterms:modified xsi:type="dcterms:W3CDTF">2022-04-29T21:41:16Z</dcterms:modified>
</cp:coreProperties>
</file>