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1" r:id="rId9"/>
    <p:sldId id="266" r:id="rId10"/>
    <p:sldId id="263" r:id="rId11"/>
    <p:sldId id="262" r:id="rId12"/>
  </p:sldIdLst>
  <p:sldSz cx="12192000" cy="6858000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862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F66D08-399C-45E8-9C8F-66DA5ADA2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733364C-0405-4CDA-BBA8-3EBA2C3C6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C75C84-F777-4095-9EAD-A1335A0CE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AE035C-F3B9-489A-85B0-5B06F438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14C0BB-02EF-4817-AEB4-D0059505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64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65ED94-3F7C-407C-9A2B-575F49D74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45FEC1-63ED-4C17-AAE2-0285C8541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0B2CCB-2E66-40CC-A7B1-DA474534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BD20B3-19D9-40A8-898B-4AA736CA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661F0C-3A50-42CC-83A2-E983D03E3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759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E9A44E3-D5CA-4A6B-B006-900BC85B8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B6E9A-0341-4BB5-8D65-2A5FA286C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FDEB3F-56EF-4071-BEC2-2F2E0B52B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3E192B-C428-4DBE-9B2F-F73CE166A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E22A6A-2CF5-4D82-9243-AAAD53D3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14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BB28B4-E1F6-4B25-A4C8-DE1D20EA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33360C-F5CC-436D-9AA6-C2552DCFF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F3715A-5783-4680-9D15-D6FA7E2B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0C2872-0B9B-4C68-8121-A431D485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D04861-C4C4-4E34-96E5-9185A5DB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626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98E65F-C535-42AA-9002-63DDBFCF9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76ED8A-22C2-4822-B2F3-2A4CF410D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7711EA-36E2-41F6-98FF-AB2DEB74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A510B6-44D3-43F4-BE4A-EAD53FC7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D89E60-E461-4E05-8A8E-5C4FABAF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36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DC875C-DCBF-4069-BEA4-98722844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52D766-94AC-4DF8-B227-B2267408F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32D21A-2B97-4721-8B0B-9A66DB61E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C8CB93C-625B-42DC-8393-D37210248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4111C-3EC1-4E61-85CF-53CC8A820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58FB66-76E0-42DB-9E23-08531AF0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975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1DB0D6-7303-48E8-BA7C-EF62B6229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49C998-E67C-46D0-A6CD-700762296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FDCA56-8CE2-46A2-A21C-804C16418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998F38C-9D8A-4810-9165-AADFD647D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785F016-4879-42A5-843C-5DF08214C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7FFFB9F-A948-4189-9E7C-501070AC5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03878A3-8890-4D6F-BAAE-A859C987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8770B5-4F91-47ED-A972-563AB503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994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34F3F-29A2-40A9-9731-45CF38E8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FDED914-3437-4E05-9F89-4234F9506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E7F37C-EC86-4957-9E17-2AAFD2DBD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22DF988-FC7E-4B99-93E0-4B7F817F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266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8A7E520-2DBE-4444-B13A-999E3AA66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C77CFFC-5B03-4013-BFB0-1D8618037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F295E0-5BEA-4C37-8C73-55C35013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437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192A73-B0F0-4BE8-93E8-255E12F16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73E125-87DA-451F-B454-1CF5EB9C6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4A68656-2A5A-4190-8D8D-0F6313A6C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BD1996-9B93-4AC7-AEB8-25D0ABAD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4AB48E-E89D-4ED3-8A2E-9B9FDDBF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6EE83A-B8CC-4A82-B303-FC3F3216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458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176657-A70C-421D-981F-4ABE1453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B68008-7BC1-407B-B691-B4F11D200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CEB9B6-E64F-4B4C-A1BB-A1C894BDC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93871B-86D0-4811-A74D-1477E8D8C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9FFDA78-3D2E-4863-8D21-E80EC59A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33CC0C-CF2C-4347-B5C1-8D752040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17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1EB5161-AF58-4055-85C2-1D9EBFC9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FA5515-1CCC-423B-9B49-7F058C9F1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9B7583-073D-4521-B22A-4607966552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0B72-96E8-4CFC-B431-4E884D21969D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DD37EE-E13E-4E29-B163-4808794B0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F03181-0B37-4CAC-B7DB-E5FBBF368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766D-9943-4743-A687-AECA97A75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433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490" y="326261"/>
            <a:ext cx="11499396" cy="6123797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87F3E9-61EF-4E70-BED7-D1E37167A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4400"/>
            <a:ext cx="9144000" cy="2429691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PRACTICAL TRUTHS FOR PERILOUS </a:t>
            </a:r>
            <a:r>
              <a:rPr lang="en-US" dirty="0" smtClean="0"/>
              <a:t>TIMES</a:t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危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險時代的實用真理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EF3B03C-582D-4557-A934-F8CCA8997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1290"/>
            <a:ext cx="9144000" cy="1613263"/>
          </a:xfrm>
        </p:spPr>
        <p:txBody>
          <a:bodyPr>
            <a:normAutofit/>
          </a:bodyPr>
          <a:lstStyle/>
          <a:p>
            <a:r>
              <a:rPr lang="en-US" sz="4000" b="1" dirty="0"/>
              <a:t>Conclusion:  Timely Tips for Wise </a:t>
            </a:r>
            <a:r>
              <a:rPr lang="en-US" sz="4000" b="1" dirty="0" smtClean="0"/>
              <a:t>Investing</a:t>
            </a:r>
          </a:p>
          <a:p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結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語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智慧的投資的合時訣竅</a:t>
            </a:r>
            <a:endParaRPr 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047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429" y="103197"/>
            <a:ext cx="11845400" cy="653273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227E8B-B998-4289-AB3E-296E907B2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651"/>
            <a:ext cx="10515600" cy="5210312"/>
          </a:xfrm>
        </p:spPr>
        <p:txBody>
          <a:bodyPr/>
          <a:lstStyle/>
          <a:p>
            <a:r>
              <a:rPr lang="en-US" sz="3200" b="1" dirty="0"/>
              <a:t>Elijah is an example to us in his persevering prayer for rain; God honors our waiting on Him    verses 17 and 18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以利亞忍耐祈雨是我們的榜樣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上帝尊重我們等候祂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17,18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 smtClean="0"/>
              <a:t>We </a:t>
            </a:r>
            <a:r>
              <a:rPr lang="en-US" sz="3200" b="1" dirty="0"/>
              <a:t>can be prayerfully involved in steering people back towards the truth, and rejoice in his salvation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我們可以用禱告來參與將人引導歸向真理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並為他的救恩歡喜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052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67" y="117566"/>
            <a:ext cx="11871524" cy="6571923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600D65-649F-4E8E-9367-343E749C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137" y="221435"/>
            <a:ext cx="10515600" cy="928098"/>
          </a:xfrm>
        </p:spPr>
        <p:txBody>
          <a:bodyPr/>
          <a:lstStyle/>
          <a:p>
            <a:r>
              <a:rPr lang="en-US" b="1" dirty="0" smtClean="0"/>
              <a:t>CHALLENGE</a:t>
            </a:r>
            <a:r>
              <a:rPr lang="zh-TW" altLang="en-US" b="1" dirty="0" smtClean="0"/>
              <a:t>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挑戰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D2BC3E-E626-4979-A932-386D8BEB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>
            <a:noAutofit/>
          </a:bodyPr>
          <a:lstStyle/>
          <a:p>
            <a:r>
              <a:rPr lang="en-US" sz="3200" b="1" dirty="0"/>
              <a:t>Investing in selfish pursuits ultimately produces painful results</a:t>
            </a:r>
            <a:r>
              <a:rPr lang="en-US" sz="3200" b="1" dirty="0" smtClean="0"/>
              <a:t>.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投資在自私的追求上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最終會產生痛苦的結果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050" b="1" dirty="0"/>
          </a:p>
          <a:p>
            <a:r>
              <a:rPr lang="en-US" sz="3200" b="1" dirty="0"/>
              <a:t>Investing in steadfast patience leads to the promised benefits of perseverance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投資在堅定的忍耐上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會帶來忍耐所承諾的益處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000" b="1" dirty="0"/>
          </a:p>
          <a:p>
            <a:r>
              <a:rPr lang="en-US" sz="3200" b="1" dirty="0"/>
              <a:t>Investment in soulful prayer in the body of Christ is directed by God’s Word and yields divine healing and help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在基督身體內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投資在發自心靈的祈禱上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是上帝話語的指示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並帶出從神來的醫治與幫助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40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92" y="146958"/>
            <a:ext cx="11793148" cy="6711042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719FFF-1C82-4566-A693-4251109B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1058092"/>
          </a:xfrm>
        </p:spPr>
        <p:txBody>
          <a:bodyPr/>
          <a:lstStyle/>
          <a:p>
            <a:r>
              <a:rPr lang="en-US" b="1" dirty="0" smtClean="0"/>
              <a:t>INTRODUCTION</a:t>
            </a:r>
            <a:r>
              <a:rPr lang="zh-TW" altLang="en-US" b="1" dirty="0" smtClean="0"/>
              <a:t>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引言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D5A027-10CD-4196-B665-23AA17B51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1149532"/>
            <a:ext cx="11234057" cy="5473338"/>
          </a:xfrm>
        </p:spPr>
        <p:txBody>
          <a:bodyPr>
            <a:normAutofit fontScale="85000" lnSpcReduction="20000"/>
          </a:bodyPr>
          <a:lstStyle/>
          <a:p>
            <a:r>
              <a:rPr lang="en-US" sz="3800" b="1" dirty="0"/>
              <a:t>Final chapter in our study of James’ counsel 2000 years ago still applicable for us today</a:t>
            </a:r>
            <a:r>
              <a:rPr lang="en-US" sz="3800" b="1" dirty="0" smtClean="0"/>
              <a:t>.</a:t>
            </a:r>
          </a:p>
          <a:p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兩千年前雅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各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書最後一章的忠告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對我們今天仍然適用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None/>
            </a:pPr>
            <a:endParaRPr lang="en-US" sz="2100" dirty="0"/>
          </a:p>
          <a:p>
            <a:r>
              <a:rPr lang="en-US" sz="3800" b="1" dirty="0"/>
              <a:t>Our last lesson ended with 4:13-17 and James’ question, “Don’t you know that your life is short?”  (paraphrase</a:t>
            </a:r>
            <a:r>
              <a:rPr lang="en-US" sz="3800" b="1" dirty="0" smtClean="0"/>
              <a:t>)</a:t>
            </a:r>
          </a:p>
          <a:p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上一次的講題以雅各書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4:13-17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和雅各的問話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「你知道生命是短暫的嗎？」結束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sz="38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2100" dirty="0"/>
          </a:p>
          <a:p>
            <a:r>
              <a:rPr lang="en-US" sz="3800" b="1" dirty="0"/>
              <a:t>His divinely-inspired direction is that we should seek God’s will in our life daily decisions and that the failure to not do that is sin</a:t>
            </a:r>
            <a:r>
              <a:rPr lang="en-US" sz="3800" b="1" dirty="0" smtClean="0"/>
              <a:t>.</a:t>
            </a:r>
          </a:p>
          <a:p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雅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各從神來的指示是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我們應該在每天生活的決定中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尋求上帝的旨意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如果不那麼做就是罪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8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886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429" y="140426"/>
            <a:ext cx="11806211" cy="6404065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758F85-773E-4A13-9D7D-DFC7A123F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005"/>
            <a:ext cx="10515600" cy="186862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are we to do with the resources we have as we live in “perilous” times</a:t>
            </a:r>
            <a:r>
              <a:rPr lang="en-US" b="1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既然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我們生活在「危險的」時代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那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麼我們該如何使用所擁有的資源呢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02A651-D625-49B4-871C-0BCF8566C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690949"/>
            <a:ext cx="11260183" cy="3486014"/>
          </a:xfrm>
        </p:spPr>
        <p:txBody>
          <a:bodyPr>
            <a:normAutofit/>
          </a:bodyPr>
          <a:lstStyle/>
          <a:p>
            <a:pPr algn="ctr"/>
            <a:endParaRPr lang="en-US" b="1" dirty="0"/>
          </a:p>
          <a:p>
            <a:pPr marL="0" indent="0" algn="ctr">
              <a:buNone/>
            </a:pPr>
            <a:r>
              <a:rPr lang="en-US" sz="3600" b="1" dirty="0"/>
              <a:t>INVEST </a:t>
            </a:r>
            <a:r>
              <a:rPr lang="en-US" sz="3600" b="1" dirty="0" smtClean="0"/>
              <a:t>WISELY</a:t>
            </a:r>
            <a:r>
              <a:rPr lang="zh-TW" altLang="en-US" sz="3600" b="1" dirty="0" smtClean="0"/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運用智慧投資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buNone/>
            </a:pPr>
            <a:r>
              <a:rPr lang="en-US" sz="3200" b="1" dirty="0" smtClean="0"/>
              <a:t>And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並且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buNone/>
            </a:pPr>
            <a:r>
              <a:rPr lang="en-US" sz="3200" b="1" dirty="0" smtClean="0"/>
              <a:t>EXPERIENCE </a:t>
            </a:r>
            <a:r>
              <a:rPr lang="en-US" sz="3200" b="1" dirty="0"/>
              <a:t>GOD’S PROMISED </a:t>
            </a:r>
            <a:r>
              <a:rPr lang="en-US" sz="3200" b="1" dirty="0" smtClean="0"/>
              <a:t>RETURN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經歷上帝承諾的回報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buNone/>
            </a:pPr>
            <a:r>
              <a:rPr lang="en-US" sz="3200" b="1" dirty="0"/>
              <a:t>James </a:t>
            </a:r>
            <a:r>
              <a:rPr lang="en-US" sz="3200" b="1" dirty="0" smtClean="0"/>
              <a:t>5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雅各書五章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72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93" y="182880"/>
            <a:ext cx="11740896" cy="667512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0C2AEA-285E-4EA5-815F-CD701AF8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451" y="534944"/>
            <a:ext cx="10515600" cy="10456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l.  A RETURN ON SELFISH PURSUITS,   verses </a:t>
            </a:r>
            <a:r>
              <a:rPr lang="en-US" b="1" dirty="0" smtClean="0"/>
              <a:t>1-6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 </a:t>
            </a:r>
            <a:r>
              <a:rPr lang="zh-TW" altLang="en-US" dirty="0" smtClean="0"/>
              <a:t>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自私追求的回報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1-6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D44D98-4DC0-4B73-85A5-FF5B6983D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554480"/>
            <a:ext cx="11456126" cy="5068389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Char char="•"/>
            </a:pPr>
            <a:r>
              <a:rPr lang="en-US" sz="3600" b="1" dirty="0" smtClean="0"/>
              <a:t>Misery </a:t>
            </a:r>
            <a:r>
              <a:rPr lang="en-US" sz="3600" b="1" dirty="0"/>
              <a:t>follows selfish pursuit—a cause of great distress and sorrow,   verse </a:t>
            </a:r>
            <a:r>
              <a:rPr lang="en-US" sz="3600" b="1" dirty="0" smtClean="0"/>
              <a:t>1</a:t>
            </a:r>
          </a:p>
          <a:p>
            <a:pPr marL="0" indent="0">
              <a:buNone/>
            </a:pPr>
            <a:r>
              <a:rPr lang="zh-TW" altLang="en-US" sz="3600" b="1" dirty="0" smtClean="0"/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痛苦隨著自私的追求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它是具大壓力和憂傷的原因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/>
              <a:t>Material possessions are here today and gone tomorrow and bring no lasting satisfaction, verses </a:t>
            </a:r>
            <a:r>
              <a:rPr lang="en-US" sz="3600" b="1" dirty="0" smtClean="0"/>
              <a:t>1b-3</a:t>
            </a:r>
          </a:p>
          <a:p>
            <a:pPr>
              <a:buNone/>
            </a:pPr>
            <a:r>
              <a:rPr lang="zh-TW" altLang="en-US" sz="3600" b="1" dirty="0" smtClean="0"/>
              <a:t> </a:t>
            </a:r>
            <a:r>
              <a:rPr lang="zh-TW" altLang="en-US" sz="3600" b="1" dirty="0" smtClean="0"/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物質的產業今天存在明天消失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帶不來長久的滿足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1b-3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884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66" y="156754"/>
            <a:ext cx="11845399" cy="646742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0C2AEA-285E-4EA5-815F-CD701AF8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514"/>
            <a:ext cx="10515600" cy="88827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l.  A RETURN ON SELFISH PURSUITS,   verses </a:t>
            </a:r>
            <a:r>
              <a:rPr lang="en-US" b="1" dirty="0" smtClean="0"/>
              <a:t>1-6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 </a:t>
            </a:r>
            <a:r>
              <a:rPr lang="zh-TW" altLang="en-US" dirty="0" smtClean="0"/>
              <a:t>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自私追求的回報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1-6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D44D98-4DC0-4B73-85A5-FF5B6983D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76103"/>
            <a:ext cx="11273247" cy="5146766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Managing </a:t>
            </a:r>
            <a:r>
              <a:rPr lang="en-US" sz="3600" b="1" dirty="0"/>
              <a:t>your resources by hoarding them and withholding them from others is something God takes note of, verse </a:t>
            </a:r>
            <a:r>
              <a:rPr lang="en-US" sz="3600" b="1" dirty="0" smtClean="0"/>
              <a:t>4</a:t>
            </a:r>
          </a:p>
          <a:p>
            <a:pPr>
              <a:buNone/>
            </a:pPr>
            <a:r>
              <a:rPr lang="zh-TW" altLang="en-US" sz="3600" b="1" dirty="0" smtClean="0"/>
              <a:t> </a:t>
            </a:r>
            <a:r>
              <a:rPr lang="zh-TW" altLang="en-US" sz="3600" b="1" dirty="0" smtClean="0"/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囤積自己的資源且不與人分享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是上帝注意到的事情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/>
              <a:t>Making a life of self indulgence at the expense of others will result in God’s judgment, verses 5 and 6.  (see James 4:12</a:t>
            </a:r>
            <a:r>
              <a:rPr lang="en-US" sz="3600" b="1" dirty="0" smtClean="0"/>
              <a:t>)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利用他人來過自我享樂的生活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遭致上帝的審判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5,6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看雅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4:12)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884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429" y="0"/>
            <a:ext cx="11845399" cy="68580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9261AF-2B53-4762-B358-6B40B274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365125"/>
            <a:ext cx="11469188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ll.  A RETURN ON STEADFAST PATIENCE,   verses </a:t>
            </a:r>
            <a:r>
              <a:rPr lang="en-US" sz="4000" b="1" dirty="0" smtClean="0"/>
              <a:t>7-12</a:t>
            </a:r>
            <a:br>
              <a:rPr lang="en-US" sz="4000" b="1" dirty="0" smtClean="0"/>
            </a:br>
            <a:r>
              <a:rPr lang="zh-TW" altLang="en-US" sz="4000" b="1" dirty="0" smtClean="0"/>
              <a:t> </a:t>
            </a:r>
            <a:r>
              <a:rPr lang="zh-TW" altLang="en-US" sz="4000" b="1" dirty="0" smtClean="0"/>
              <a:t>   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堅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定的忍耐的回報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7-12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D491A5-E4E5-44B1-A61A-0DF9F71F7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03" y="1825625"/>
            <a:ext cx="11116491" cy="4351338"/>
          </a:xfrm>
        </p:spPr>
        <p:txBody>
          <a:bodyPr>
            <a:normAutofit fontScale="92500"/>
          </a:bodyPr>
          <a:lstStyle/>
          <a:p>
            <a:r>
              <a:rPr lang="en-US" sz="3600" b="1" dirty="0"/>
              <a:t>The Lord is coming again; in fact, His coming “</a:t>
            </a:r>
            <a:r>
              <a:rPr lang="en-US" sz="3600" b="1" i="1" dirty="0"/>
              <a:t>is near</a:t>
            </a:r>
            <a:r>
              <a:rPr lang="en-US" sz="3600" b="1" dirty="0"/>
              <a:t>”,  verses 7 and 8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/>
              <a:t> </a:t>
            </a: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主要再來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事實上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祂的再來「近了」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7,8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/>
              <a:t>As the farmer waits for the harvest so we to must stand firm as we await Christ’s return, verse 8.  We must not grumble against each other, verse 9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/>
              <a:t> </a:t>
            </a:r>
            <a:r>
              <a:rPr lang="zh-TW" altLang="en-US" sz="3600" b="1" dirty="0" smtClean="0"/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正如農夫等候收成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我們也必須站穩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等候基督的再來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我們不可彼此埋怨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4646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66" y="182880"/>
            <a:ext cx="11858463" cy="6493546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9261AF-2B53-4762-B358-6B40B274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365125"/>
            <a:ext cx="11469188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ll.  A RETURN ON STEADFAST PATIENCE,   verses </a:t>
            </a:r>
            <a:r>
              <a:rPr lang="en-US" sz="4000" b="1" dirty="0" smtClean="0"/>
              <a:t>7-12</a:t>
            </a:r>
            <a:br>
              <a:rPr lang="en-US" sz="4000" b="1" dirty="0" smtClean="0"/>
            </a:br>
            <a:r>
              <a:rPr lang="zh-TW" altLang="en-US" sz="4000" b="1" dirty="0" smtClean="0"/>
              <a:t> </a:t>
            </a:r>
            <a:r>
              <a:rPr lang="zh-TW" altLang="en-US" sz="4000" b="1" dirty="0" smtClean="0"/>
              <a:t>   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堅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定的忍耐的回報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7-12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D491A5-E4E5-44B1-A61A-0DF9F71F7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03" y="1825625"/>
            <a:ext cx="11116491" cy="4351338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/>
              <a:t>Job’s </a:t>
            </a:r>
            <a:r>
              <a:rPr lang="en-US" sz="3600" b="1" dirty="0"/>
              <a:t>persecution is a picture of God’s blessing on those who persevere.  “</a:t>
            </a:r>
            <a:r>
              <a:rPr lang="en-US" sz="3600" b="1" i="1" dirty="0"/>
              <a:t>The Lord is full of compassion and mercy”</a:t>
            </a:r>
            <a:r>
              <a:rPr lang="en-US" sz="3600" b="1" dirty="0"/>
              <a:t>, verses 10,11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約伯遭受的逼迫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是上帝祝福那些忍耐的人的圖畫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主是滿心憐憫，大有慈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悲」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10,11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 smtClean="0"/>
              <a:t>Keep </a:t>
            </a:r>
            <a:r>
              <a:rPr lang="en-US" sz="3600" b="1" dirty="0"/>
              <a:t>your word—as believers, honesty should be a way of life—”</a:t>
            </a:r>
            <a:r>
              <a:rPr lang="en-US" sz="3600" b="1" i="1" dirty="0"/>
              <a:t>above all</a:t>
            </a:r>
            <a:r>
              <a:rPr lang="en-US" sz="3600" b="1" dirty="0"/>
              <a:t>” else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信守承諾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誠實應該是信徒的生活方式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「在一切之上」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464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429" y="182880"/>
            <a:ext cx="11858461" cy="649224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696ED-288E-4527-9003-D7CE33CB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34" y="365125"/>
            <a:ext cx="11014166" cy="1325563"/>
          </a:xfrm>
        </p:spPr>
        <p:txBody>
          <a:bodyPr/>
          <a:lstStyle/>
          <a:p>
            <a:r>
              <a:rPr lang="en-US" b="1" dirty="0" err="1"/>
              <a:t>lll</a:t>
            </a:r>
            <a:r>
              <a:rPr lang="en-US" b="1" dirty="0"/>
              <a:t>.  A RETURN ON SOULFUL PRAYER, </a:t>
            </a:r>
            <a:r>
              <a:rPr lang="en-US" b="1" dirty="0" smtClean="0"/>
              <a:t>verses 13-20</a:t>
            </a:r>
            <a:br>
              <a:rPr lang="en-US" b="1" dirty="0" smtClean="0"/>
            </a:br>
            <a:r>
              <a:rPr lang="zh-TW" altLang="en-US" b="1" dirty="0" smtClean="0"/>
              <a:t> </a:t>
            </a:r>
            <a:r>
              <a:rPr lang="zh-TW" altLang="en-US" b="1" dirty="0" smtClean="0"/>
              <a:t>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發自心靈的禱告的回報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13-20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66FE27-151A-49C0-9CD3-DB3CE93C5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6" y="1825625"/>
            <a:ext cx="11247120" cy="4351338"/>
          </a:xfrm>
        </p:spPr>
        <p:txBody>
          <a:bodyPr>
            <a:noAutofit/>
          </a:bodyPr>
          <a:lstStyle/>
          <a:p>
            <a:r>
              <a:rPr lang="en-US" sz="3200" b="1" dirty="0"/>
              <a:t>Acknowledge that there are needs within the body of Christ  and it is a place for them to be addressed. Verses 1 and </a:t>
            </a:r>
            <a:r>
              <a:rPr lang="en-US" sz="3200" b="1" dirty="0" smtClean="0"/>
              <a:t>2a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承認在基督身體之內有需要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且教會要處理這些需要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1,2a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8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/>
              <a:t>The </a:t>
            </a:r>
            <a:r>
              <a:rPr lang="en-US" sz="3200" b="1" i="1" dirty="0"/>
              <a:t>“elders of the church</a:t>
            </a:r>
            <a:r>
              <a:rPr lang="en-US" sz="3200" b="1" dirty="0"/>
              <a:t>” are instructed to “</a:t>
            </a:r>
            <a:r>
              <a:rPr lang="en-US" sz="3200" b="1" i="1" dirty="0"/>
              <a:t>anoint …with oil”</a:t>
            </a:r>
            <a:r>
              <a:rPr lang="en-US" sz="3200" b="1" dirty="0"/>
              <a:t> and pray over the brother who comes for help, verse 14</a:t>
            </a:r>
            <a:r>
              <a:rPr lang="en-US" sz="3200" b="1" dirty="0" smtClean="0"/>
              <a:t>,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「教會的長老們」要「用油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膏抹」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並為需要幫助的弟兄禱告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14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dirty="0" smtClean="0"/>
              <a:t> </a:t>
            </a:r>
            <a:r>
              <a:rPr lang="zh-TW" altLang="en-US" sz="3200" dirty="0" smtClean="0"/>
              <a:t>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95223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p\Documents\5C Church\Sermons\Pastor Dal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66" y="182880"/>
            <a:ext cx="11858463" cy="6389044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696ED-288E-4527-9003-D7CE33CB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34" y="365125"/>
            <a:ext cx="11014166" cy="1325563"/>
          </a:xfrm>
        </p:spPr>
        <p:txBody>
          <a:bodyPr/>
          <a:lstStyle/>
          <a:p>
            <a:r>
              <a:rPr lang="en-US" b="1" dirty="0" err="1"/>
              <a:t>lll</a:t>
            </a:r>
            <a:r>
              <a:rPr lang="en-US" b="1" dirty="0"/>
              <a:t>.  A RETURN ON SOULFUL PRAYER, </a:t>
            </a:r>
            <a:r>
              <a:rPr lang="en-US" b="1" dirty="0" smtClean="0"/>
              <a:t>verses 13-20</a:t>
            </a:r>
            <a:br>
              <a:rPr lang="en-US" b="1" dirty="0" smtClean="0"/>
            </a:br>
            <a:r>
              <a:rPr lang="zh-TW" altLang="en-US" b="1" dirty="0" smtClean="0"/>
              <a:t> </a:t>
            </a:r>
            <a:r>
              <a:rPr lang="zh-TW" altLang="en-US" b="1" dirty="0" smtClean="0"/>
              <a:t>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發自心靈的禱告的回報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13-20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66FE27-151A-49C0-9CD3-DB3CE93C5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6" y="1825625"/>
            <a:ext cx="11247120" cy="4351338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The </a:t>
            </a:r>
            <a:r>
              <a:rPr lang="en-US" sz="3200" b="1" dirty="0"/>
              <a:t>“</a:t>
            </a:r>
            <a:r>
              <a:rPr lang="en-US" sz="3200" b="1" i="1" dirty="0"/>
              <a:t>prayer offered in faith</a:t>
            </a:r>
            <a:r>
              <a:rPr lang="en-US" sz="3200" b="1" dirty="0"/>
              <a:t>” brings physical and spiritual healing, verse 15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「出於信心的祈禱」帶來身體與靈性的醫治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9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/>
              <a:t>Confessing our needs –both spiritual and physical—and praying for each other is a function of the body of Christ,  God honors the “</a:t>
            </a:r>
            <a:r>
              <a:rPr lang="en-US" sz="3200" b="1" i="1" dirty="0"/>
              <a:t>powerful and effective prayer of a righteous man</a:t>
            </a:r>
            <a:r>
              <a:rPr lang="en-US" sz="3200" b="1" dirty="0"/>
              <a:t>”, verses </a:t>
            </a:r>
            <a:r>
              <a:rPr lang="en-US" sz="3200" b="1" dirty="0" smtClean="0"/>
              <a:t>16</a:t>
            </a:r>
          </a:p>
          <a:p>
            <a:pPr>
              <a:buNone/>
            </a:pPr>
            <a:r>
              <a:rPr lang="zh-TW" altLang="en-US" sz="3200" b="1" dirty="0" smtClean="0"/>
              <a:t> 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說出我們的需要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靈性的與身體的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並彼此代求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是基督身體的一個功用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上帝尊重「義人有能力並有功效的祈禱」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236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1188</Words>
  <Application>Microsoft Office PowerPoint</Application>
  <PresentationFormat>Custom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PRACTICAL TRUTHS FOR PERILOUS TIMES 危險時代的實用真理</vt:lpstr>
      <vt:lpstr>INTRODUCTION 引言</vt:lpstr>
      <vt:lpstr>What are we to do with the resources we have as we live in “perilous” times? 既然我們生活在「危險的」時代,那麼我們該如何使用所擁有的資源呢?</vt:lpstr>
      <vt:lpstr>l.  A RETURN ON SELFISH PURSUITS,   verses 1-6     自私追求的回報, 1-6節 </vt:lpstr>
      <vt:lpstr>l.  A RETURN ON SELFISH PURSUITS,   verses 1-6     自私追求的回報, 1-6節 </vt:lpstr>
      <vt:lpstr>ll.  A RETURN ON STEADFAST PATIENCE,   verses 7-12      堅定的忍耐的回報, 7-12節</vt:lpstr>
      <vt:lpstr>ll.  A RETURN ON STEADFAST PATIENCE,   verses 7-12      堅定的忍耐的回報, 7-12節</vt:lpstr>
      <vt:lpstr>lll.  A RETURN ON SOULFUL PRAYER, verses 13-20       發自心靈的禱告的回報, 13-20節</vt:lpstr>
      <vt:lpstr>lll.  A RETURN ON SOULFUL PRAYER, verses 13-20       發自心靈的禱告的回報, 13-20節</vt:lpstr>
      <vt:lpstr>Slide 10</vt:lpstr>
      <vt:lpstr>CHALLENGE 挑戰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TRUTHS FOR PERILOUS TIMES</dc:title>
  <dc:creator>Dale Barrett</dc:creator>
  <cp:lastModifiedBy>jp</cp:lastModifiedBy>
  <cp:revision>21</cp:revision>
  <cp:lastPrinted>2017-12-06T00:12:17Z</cp:lastPrinted>
  <dcterms:created xsi:type="dcterms:W3CDTF">2017-12-04T17:02:51Z</dcterms:created>
  <dcterms:modified xsi:type="dcterms:W3CDTF">2017-12-06T21:18:35Z</dcterms:modified>
</cp:coreProperties>
</file>