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60" autoAdjust="0"/>
  </p:normalViewPr>
  <p:slideViewPr>
    <p:cSldViewPr snapToGrid="0">
      <p:cViewPr varScale="1">
        <p:scale>
          <a:sx n="90" d="100"/>
          <a:sy n="90" d="100"/>
        </p:scale>
        <p:origin x="42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743"/>
            <a:ext cx="12192000" cy="686874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15291"/>
            <a:ext cx="10515600" cy="2717074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講題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聖靈潔淨教會</a:t>
            </a: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Holy Spirit Cleansing the Church</a:t>
            </a: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3971110"/>
            <a:ext cx="10515600" cy="24671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鄭昌國牧師</a:t>
            </a:r>
            <a:endParaRPr lang="en-US" altLang="zh-TW" sz="3600" b="1" dirty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sz="3600" b="1" dirty="0">
                <a:latin typeface="微軟正黑體" pitchFamily="34" charset="-120"/>
                <a:ea typeface="微軟正黑體" pitchFamily="34" charset="-120"/>
              </a:rPr>
              <a:t>Rev. Joseph Cheng</a:t>
            </a:r>
          </a:p>
          <a:p>
            <a:pPr algn="ctr">
              <a:buNone/>
            </a:pPr>
            <a:r>
              <a:rPr lang="en-US" sz="3600" b="1">
                <a:latin typeface="微軟正黑體" pitchFamily="34" charset="-120"/>
                <a:ea typeface="微軟正黑體" pitchFamily="34" charset="-120"/>
              </a:rPr>
              <a:t>11/11/2018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692331"/>
            <a:ext cx="11079480" cy="5523820"/>
          </a:xfrm>
        </p:spPr>
        <p:txBody>
          <a:bodyPr>
            <a:noAutofit/>
          </a:bodyPr>
          <a:lstStyle/>
          <a:p>
            <a:pPr marL="914400" indent="-914400" algn="ctr">
              <a:buAutoNum type="arabicPeriod"/>
            </a:pP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猶大 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Judas (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徒 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Acts 1:16-20)</a:t>
            </a:r>
          </a:p>
          <a:p>
            <a:pPr marL="914400" indent="-914400" algn="ctr">
              <a:buAutoNum type="arabicPeriod"/>
            </a:pP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亞拿尼亞夫婦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Ananias &amp; his wife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4400" b="1" dirty="0">
              <a:latin typeface="微軟正黑體" pitchFamily="34" charset="-120"/>
              <a:ea typeface="微軟正黑體" pitchFamily="34" charset="-120"/>
            </a:endParaRPr>
          </a:p>
          <a:p>
            <a:pPr marL="914400" indent="-914400" algn="ctr">
              <a:buNone/>
            </a:pP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徒 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Acts 5:1-11)</a:t>
            </a:r>
          </a:p>
          <a:p>
            <a:pPr marL="914400" indent="-914400" algn="ctr">
              <a:buNone/>
            </a:pP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西門 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Simon (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徒 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Acts 8:9-24)</a:t>
            </a:r>
          </a:p>
          <a:p>
            <a:pPr marL="914400" indent="-914400" algn="ctr">
              <a:buNone/>
            </a:pP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4. 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士基瓦之七子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Seven sons of </a:t>
            </a:r>
            <a:r>
              <a:rPr lang="en-US" altLang="zh-TW" sz="4400" b="1" dirty="0" err="1">
                <a:latin typeface="微軟正黑體" pitchFamily="34" charset="-120"/>
                <a:ea typeface="微軟正黑體" pitchFamily="34" charset="-120"/>
              </a:rPr>
              <a:t>Sceva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marL="914400" indent="-914400" algn="ctr">
              <a:buNone/>
            </a:pP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徒 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Acts 19:13-17)</a:t>
            </a:r>
          </a:p>
          <a:p>
            <a:pPr marL="914400" indent="-914400" algn="ctr">
              <a:buNone/>
            </a:pP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5. 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掃羅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保羅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400" b="1">
                <a:latin typeface="微軟正黑體" pitchFamily="34" charset="-120"/>
                <a:ea typeface="微軟正黑體" pitchFamily="34" charset="-120"/>
              </a:rPr>
              <a:t>Saul/Paul 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徒 </a:t>
            </a:r>
            <a:r>
              <a:rPr lang="en-US" altLang="zh-TW" sz="4400" b="1" dirty="0">
                <a:latin typeface="微軟正黑體" pitchFamily="34" charset="-120"/>
                <a:ea typeface="微軟正黑體" pitchFamily="34" charset="-120"/>
              </a:rPr>
              <a:t>Acts 9:1-22)</a:t>
            </a:r>
            <a:endParaRPr lang="zh-TW" altLang="en-US" sz="4400" b="1" dirty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Office Theme</vt:lpstr>
      <vt:lpstr>講題: 聖靈潔淨教會 Holy Spirit Cleansing the Church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Annie P</cp:lastModifiedBy>
  <cp:revision>59</cp:revision>
  <dcterms:created xsi:type="dcterms:W3CDTF">2017-09-02T22:15:11Z</dcterms:created>
  <dcterms:modified xsi:type="dcterms:W3CDTF">2018-11-06T19:50:09Z</dcterms:modified>
</cp:coreProperties>
</file>