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03" r:id="rId3"/>
    <p:sldId id="306" r:id="rId4"/>
    <p:sldId id="336" r:id="rId5"/>
    <p:sldId id="337" r:id="rId6"/>
    <p:sldId id="318" r:id="rId7"/>
    <p:sldId id="314" r:id="rId8"/>
    <p:sldId id="315" r:id="rId9"/>
    <p:sldId id="316" r:id="rId10"/>
    <p:sldId id="317" r:id="rId11"/>
    <p:sldId id="308" r:id="rId12"/>
    <p:sldId id="310" r:id="rId13"/>
    <p:sldId id="320" r:id="rId14"/>
    <p:sldId id="321" r:id="rId15"/>
    <p:sldId id="329" r:id="rId16"/>
    <p:sldId id="322" r:id="rId17"/>
    <p:sldId id="323" r:id="rId18"/>
    <p:sldId id="324" r:id="rId19"/>
    <p:sldId id="325" r:id="rId20"/>
    <p:sldId id="304" r:id="rId21"/>
    <p:sldId id="327" r:id="rId22"/>
    <p:sldId id="328" r:id="rId23"/>
    <p:sldId id="311" r:id="rId24"/>
    <p:sldId id="326" r:id="rId25"/>
    <p:sldId id="330" r:id="rId26"/>
    <p:sldId id="334" r:id="rId27"/>
    <p:sldId id="331" r:id="rId28"/>
    <p:sldId id="332" r:id="rId29"/>
    <p:sldId id="333" r:id="rId30"/>
    <p:sldId id="338" r:id="rId31"/>
    <p:sldId id="335" r:id="rId32"/>
    <p:sldId id="309" r:id="rId33"/>
    <p:sldId id="305" r:id="rId34"/>
    <p:sldId id="31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5" autoAdjust="0"/>
    <p:restoredTop sz="95380" autoAdjust="0"/>
  </p:normalViewPr>
  <p:slideViewPr>
    <p:cSldViewPr snapToGrid="0">
      <p:cViewPr varScale="1">
        <p:scale>
          <a:sx n="80" d="100"/>
          <a:sy n="80" d="100"/>
        </p:scale>
        <p:origin x="126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836"/>
            <a:ext cx="12192000" cy="68748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靈命塑造 </a:t>
            </a:r>
            <a:r>
              <a:rPr lang="en-US" altLang="zh-TW" b="1" dirty="0">
                <a:solidFill>
                  <a:schemeClr val="bg1"/>
                </a:solidFill>
                <a:latin typeface="+mn-lt"/>
                <a:ea typeface="微軟正黑體" pitchFamily="34" charset="-120"/>
              </a:rPr>
              <a:t>Spiritual Formation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5355771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buAutoNum type="arabicPeriod"/>
            </a:pPr>
            <a:r>
              <a:rPr lang="zh-TW" altLang="en-US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靈命的定義與目標</a:t>
            </a:r>
            <a:endParaRPr lang="en-US" altLang="zh-TW" sz="4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Definition of Spiritual Life and Goal</a:t>
            </a: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上帝存在的省思</a:t>
            </a:r>
            <a:endParaRPr lang="en-US" altLang="zh-TW" sz="4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On the Existence of God</a:t>
            </a: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保守我們的心</a:t>
            </a:r>
            <a:endParaRPr lang="en-US" altLang="zh-TW" sz="4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Guard Our Hearts</a:t>
            </a: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4. </a:t>
            </a:r>
            <a:r>
              <a:rPr lang="zh-TW" alt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面對上帝</a:t>
            </a:r>
            <a:endParaRPr lang="en-US" altLang="zh-TW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Meeting God</a:t>
            </a:r>
            <a:endParaRPr lang="en-US" sz="4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3FD6-3BE3-4EF2-B3DD-42E8D942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2" y="341062"/>
            <a:ext cx="7304566" cy="1070270"/>
          </a:xfrm>
        </p:spPr>
        <p:txBody>
          <a:bodyPr/>
          <a:lstStyle/>
          <a:p>
            <a:pPr algn="ctr"/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约书亚是谁</a:t>
            </a:r>
            <a:r>
              <a:rPr lang="en-US" altLang="zh-CN" dirty="0"/>
              <a:t> </a:t>
            </a:r>
            <a:r>
              <a:rPr lang="en-US" altLang="zh-CN" sz="4800" b="1" dirty="0"/>
              <a:t>Who Is Joshua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AC1A84-8597-4AE8-BB42-E74054020CFB}"/>
              </a:ext>
            </a:extLst>
          </p:cNvPr>
          <p:cNvSpPr txBox="1"/>
          <p:nvPr/>
        </p:nvSpPr>
        <p:spPr>
          <a:xfrm>
            <a:off x="8532661" y="1129570"/>
            <a:ext cx="332698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約書亞記一章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節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/>
              <a:t>「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你當剛強壯膽！不要懼怕，也不要驚惶，因為你無論往哪裡去，耶和華你的上帝必與你同在。」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(Joshua 1:9)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1400" b="1" dirty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2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带领以色列人进迦南，分地为业</a:t>
            </a:r>
            <a:endParaRPr lang="en-US" altLang="zh-CN" sz="32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CN" altLang="en-US" sz="32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有使命</a:t>
            </a:r>
            <a:endParaRPr lang="en-US" altLang="zh-TW" sz="32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4A2EAD-16BC-4DDD-9CAB-8AA664A89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054" y="1415419"/>
            <a:ext cx="3964391" cy="51315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5134A3-3DF6-443A-8CC0-499EE327A6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17" y="1889883"/>
            <a:ext cx="3964391" cy="30782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0BE7F2-AF45-4F43-8830-8F4856097AD7}"/>
              </a:ext>
            </a:extLst>
          </p:cNvPr>
          <p:cNvSpPr txBox="1"/>
          <p:nvPr/>
        </p:nvSpPr>
        <p:spPr>
          <a:xfrm>
            <a:off x="328863" y="5252484"/>
            <a:ext cx="3889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继承摩西的领导任务</a:t>
            </a:r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-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有担当</a:t>
            </a:r>
            <a:endParaRPr 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55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4BEFAC5-85B9-45D5-A7F0-3C54A6E50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74" y="1041992"/>
            <a:ext cx="4181369" cy="5727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2" y="169182"/>
            <a:ext cx="9079901" cy="1325563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上帝</a:t>
            </a:r>
            <a:r>
              <a:rPr lang="zh-CN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的同在</a:t>
            </a:r>
            <a:r>
              <a:rPr lang="en-US" altLang="zh-CN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CN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引导</a:t>
            </a:r>
            <a:r>
              <a:rPr lang="en-US" altLang="zh-CN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現身在關鍵時刻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</a:rPr>
              <a:t>       </a:t>
            </a:r>
            <a:r>
              <a:rPr lang="en-US" altLang="zh-TW" b="1" dirty="0">
                <a:solidFill>
                  <a:srgbClr val="002060"/>
                </a:solidFill>
              </a:rPr>
              <a:t>God appears in critical times</a:t>
            </a:r>
            <a:r>
              <a:rPr lang="zh-TW" altLang="en-US" b="1" dirty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5124" y="3107883"/>
            <a:ext cx="3320716" cy="19183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b="1" dirty="0">
                <a:latin typeface="微軟正黑體" pitchFamily="34" charset="-120"/>
                <a:ea typeface="微軟正黑體" pitchFamily="34" charset="-120"/>
              </a:rPr>
              <a:t>观看</a:t>
            </a:r>
            <a:r>
              <a:rPr lang="en-US" altLang="zh-CN" sz="3600" b="1" dirty="0">
                <a:latin typeface="微軟正黑體" pitchFamily="34" charset="-120"/>
                <a:ea typeface="微軟正黑體" pitchFamily="34" charset="-120"/>
              </a:rPr>
              <a:t>……?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上帝以耶和華軍隊</a:t>
            </a:r>
            <a:endParaRPr lang="en-US" altLang="zh-TW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的元帥</a:t>
            </a:r>
            <a:r>
              <a:rPr lang="zh-CN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身份</a:t>
            </a:r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出現在</a:t>
            </a:r>
            <a:endParaRPr lang="en-US" altLang="zh-TW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他面前</a:t>
            </a:r>
            <a:r>
              <a:rPr lang="en-US" altLang="zh-TW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</a:p>
        </p:txBody>
      </p:sp>
      <p:pic>
        <p:nvPicPr>
          <p:cNvPr id="1026" name="Picture 2" descr="C:\Users\jp\Documents\Annie's Sermon Notes\靈命塑造\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85" y="2782420"/>
            <a:ext cx="4306241" cy="32255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1386" y="1528354"/>
            <a:ext cx="11277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「約書亞靠近耶利哥的時候，舉目觀看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(5:13)</a:t>
            </a:r>
          </a:p>
          <a:p>
            <a:pPr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約書亞</a:t>
            </a:r>
            <a:r>
              <a:rPr lang="zh-TW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觀看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耶利哥城預備做戰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………</a:t>
            </a:r>
            <a:endParaRPr lang="en-US" altLang="zh-TW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上帝</a:t>
            </a:r>
            <a:r>
              <a:rPr lang="zh-CN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的同在</a:t>
            </a:r>
            <a:r>
              <a:rPr lang="en-US" altLang="zh-CN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CN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引导 </a:t>
            </a:r>
            <a:r>
              <a:rPr lang="en-US" altLang="zh-CN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現身在關鍵時刻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</a:rPr>
              <a:t>       </a:t>
            </a:r>
            <a:r>
              <a:rPr lang="en-US" altLang="zh-TW" b="1" dirty="0">
                <a:solidFill>
                  <a:srgbClr val="002060"/>
                </a:solidFill>
              </a:rPr>
              <a:t>God appears in critical times</a:t>
            </a:r>
            <a:r>
              <a:rPr lang="zh-TW" altLang="en-US" b="1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1825625"/>
            <a:ext cx="11142617" cy="481030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這是禱告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親近主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相信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主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的結果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約書亞是個禱告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，亲近主，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尋求上帝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，服事上帝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的人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2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這是出於上帝自己的應許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「與我們同在」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      祂的出現顯明祂的同在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且以最貼近我們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景况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的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方式顯明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3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面對上帝的經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历会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成為我們一生的激勵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3"/>
            </a:pP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上帝没有必要娱乐我们，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他的显现对我们一生有清楚的目的。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3416C1-5E41-4916-9D4C-A0A497A3C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44" y="3658408"/>
            <a:ext cx="2173705" cy="297752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F870-95B4-4DA3-A191-12E2C955A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932781-9C78-429C-84B5-25039B0D3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" y="140979"/>
            <a:ext cx="11306176" cy="6576041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350DBD-CAEF-46D2-86EA-F5897D2B1774}"/>
              </a:ext>
            </a:extLst>
          </p:cNvPr>
          <p:cNvSpPr/>
          <p:nvPr/>
        </p:nvSpPr>
        <p:spPr>
          <a:xfrm>
            <a:off x="1252870" y="3271571"/>
            <a:ext cx="6625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摩西 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荊棘火中的上帝 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CN" altLang="en-US" sz="3600" b="1" dirty="0">
                <a:latin typeface="微軟正黑體" pitchFamily="34" charset="-120"/>
                <a:ea typeface="微軟正黑體" pitchFamily="34" charset="-120"/>
              </a:rPr>
              <a:t>出</a:t>
            </a:r>
            <a:r>
              <a:rPr lang="en-US" altLang="zh-CN" sz="3600" b="1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CN" altLang="en-US" sz="3600" b="1" dirty="0">
                <a:latin typeface="微軟正黑體" pitchFamily="34" charset="-120"/>
                <a:ea typeface="微軟正黑體" pitchFamily="34" charset="-120"/>
              </a:rPr>
              <a:t>章）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977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0C8DC-EC3A-41C9-9480-C8E2EC13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389" y="2434556"/>
            <a:ext cx="5145504" cy="3530309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約書亞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拿刀的元帥</a:t>
            </a: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Jos 5:14 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他回答說：「不是的，我來是要作耶和華軍隊的元帥。」約書亞就俯伏在地下拜，說：「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我主有什麼話吩咐僕人。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」 </a:t>
            </a:r>
            <a:br>
              <a:rPr lang="zh-TW" altLang="en-US" dirty="0"/>
            </a:b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4003FE-FE03-44C1-BEFD-CF769CDAC1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52" y="0"/>
            <a:ext cx="4940969" cy="676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923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62C1-3746-458B-9C5B-DE508729C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79" y="244809"/>
            <a:ext cx="10515600" cy="1325563"/>
          </a:xfrm>
        </p:spPr>
        <p:txBody>
          <a:bodyPr/>
          <a:lstStyle/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小撒母耳听见上帝的呼唤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9BD924-0DEA-4FA8-B240-CD8BFE14FE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538" y="1973179"/>
            <a:ext cx="5962900" cy="460663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6E4B76-042F-4A01-A9BD-6DEF08C05B5E}"/>
              </a:ext>
            </a:extLst>
          </p:cNvPr>
          <p:cNvSpPr txBox="1"/>
          <p:nvPr/>
        </p:nvSpPr>
        <p:spPr>
          <a:xfrm>
            <a:off x="721895" y="1973179"/>
            <a:ext cx="42351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1Sa 3:10 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耶和華又來站著，像前三次呼喚說：「撒母耳啊！撒母耳啊！」撒母耳回答說：「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請說，僕人敬聽！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」</a:t>
            </a:r>
            <a:r>
              <a:rPr lang="zh-TW" altLang="en-US" sz="36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86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2D85-899B-472A-9430-BA4694E46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02442" cy="6292479"/>
          </a:xfrm>
        </p:spPr>
        <p:txBody>
          <a:bodyPr>
            <a:normAutofit fontScale="90000"/>
          </a:bodyPr>
          <a:lstStyle/>
          <a:p>
            <a:b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Isaiah -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以赛亚看见主坐在高高的宝座上，大有荣耀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  <a:b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Isa 6:1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  當烏西雅王崩的那年，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我見主坐在高高的寶座上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。他的衣裳垂下，遮滿聖殿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b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br>
              <a:rPr lang="en-US" altLang="zh-TW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TW" sz="3100" b="1" dirty="0">
                <a:latin typeface="DengXian" panose="02010600030101010101" pitchFamily="2" charset="-122"/>
                <a:ea typeface="DengXian" panose="02010600030101010101" pitchFamily="2" charset="-122"/>
              </a:rPr>
              <a:t>Isa</a:t>
            </a:r>
            <a:r>
              <a:rPr lang="en-US" altLang="zh-TW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TW" sz="3100" b="1" dirty="0">
                <a:latin typeface="DengXian" panose="02010600030101010101" pitchFamily="2" charset="-122"/>
                <a:ea typeface="DengXian" panose="02010600030101010101" pitchFamily="2" charset="-122"/>
              </a:rPr>
              <a:t>6:8 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我又聽見主的聲音說：「我可以差遣誰呢？誰肯為我們去呢？」我說：「我在這裡，請差遣我！」</a:t>
            </a:r>
            <a:r>
              <a:rPr lang="zh-TW" altLang="en-US" sz="3100" b="1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br>
              <a:rPr lang="zh-TW" altLang="en-US" sz="31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TW" sz="3100" b="1" dirty="0">
                <a:latin typeface="DengXian" panose="02010600030101010101" pitchFamily="2" charset="-122"/>
                <a:ea typeface="DengXian" panose="02010600030101010101" pitchFamily="2" charset="-122"/>
              </a:rPr>
              <a:t>Isa 6:9  </a:t>
            </a:r>
            <a:r>
              <a:rPr lang="zh-TW" altLang="en-US" sz="31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他說：「你去告訴這百姓說：你們聽是要聽見，卻不明白；看是要看見，卻不曉得。 </a:t>
            </a:r>
            <a:br>
              <a:rPr lang="zh-TW" altLang="en-US" dirty="0"/>
            </a:br>
            <a:br>
              <a:rPr lang="zh-TW" alt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762E5F-8A97-4DD1-9B98-0D7FDF54F7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726" y="200395"/>
            <a:ext cx="4512845" cy="6457209"/>
          </a:xfrm>
        </p:spPr>
      </p:pic>
    </p:spTree>
    <p:extLst>
      <p:ext uri="{BB962C8B-B14F-4D97-AF65-F5344CB8AC3E}">
        <p14:creationId xmlns:p14="http://schemas.microsoft.com/office/powerpoint/2010/main" val="2289080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188FD-D28C-487D-B6CA-EACC219B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Saul/Paul - 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保羅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大光照耀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眼瞎三天</a:t>
            </a: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8AB9D5D-F85D-4160-BE18-31E3F431D4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835" y="1432147"/>
            <a:ext cx="9022431" cy="516435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428298-6075-4BEF-84A7-ED1E96C3FF95}"/>
              </a:ext>
            </a:extLst>
          </p:cNvPr>
          <p:cNvSpPr txBox="1"/>
          <p:nvPr/>
        </p:nvSpPr>
        <p:spPr>
          <a:xfrm>
            <a:off x="172735" y="1690688"/>
            <a:ext cx="27193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Act 9:5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  他說：「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主啊！你是誰？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」主說：「我就是你所逼迫的耶穌。 </a:t>
            </a:r>
          </a:p>
          <a:p>
            <a:r>
              <a:rPr lang="en-US" altLang="zh-TW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Act 9:6  </a:t>
            </a:r>
            <a:r>
              <a:rPr lang="zh-TW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起來！進城去，你所當作的事，必有人告訴你。」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63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ABAF-46A6-4286-A88E-848A9E32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6000" b="1" dirty="0">
                <a:latin typeface="微軟正黑體" pitchFamily="34" charset="-120"/>
                <a:ea typeface="微軟正黑體" pitchFamily="34" charset="-120"/>
              </a:rPr>
              <a:t>Elder Wu Yong </a:t>
            </a:r>
            <a:r>
              <a:rPr lang="zh-CN" altLang="en-US" sz="6000" b="1" dirty="0">
                <a:latin typeface="微軟正黑體" pitchFamily="34" charset="-120"/>
                <a:ea typeface="微軟正黑體" pitchFamily="34" charset="-120"/>
              </a:rPr>
              <a:t>吴勇长老</a:t>
            </a:r>
            <a:br>
              <a:rPr lang="en-US" altLang="zh-CN" sz="6000" b="1" dirty="0">
                <a:latin typeface="微軟正黑體" pitchFamily="34" charset="-120"/>
                <a:ea typeface="微軟正黑體" pitchFamily="34" charset="-120"/>
              </a:rPr>
            </a:b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（提后 </a:t>
            </a:r>
            <a:r>
              <a:rPr lang="en-US" altLang="zh-CN" b="1" dirty="0">
                <a:latin typeface="微軟正黑體" pitchFamily="34" charset="-120"/>
                <a:ea typeface="微軟正黑體" pitchFamily="34" charset="-120"/>
              </a:rPr>
              <a:t>II Tim. 2</a:t>
            </a: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CN" b="1" dirty="0"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）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F4EBB7-09DF-40CB-A583-337992B2D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0570"/>
            <a:ext cx="4308727" cy="444520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FAF9F0-8633-466B-8A5D-946C3D8689D6}"/>
              </a:ext>
            </a:extLst>
          </p:cNvPr>
          <p:cNvSpPr txBox="1"/>
          <p:nvPr/>
        </p:nvSpPr>
        <p:spPr>
          <a:xfrm>
            <a:off x="5964865" y="1690688"/>
            <a:ext cx="538893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你當竭力在神面前得蒙喜悅，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作無愧的工人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，按著正意分解真理的道。</a:t>
            </a:r>
            <a:r>
              <a:rPr lang="zh-TW" altLang="en-US" sz="3200" b="1" dirty="0"/>
              <a:t> </a:t>
            </a:r>
            <a:endParaRPr lang="en-US" altLang="zh-TW" sz="3200" b="1" dirty="0"/>
          </a:p>
          <a:p>
            <a:r>
              <a:rPr lang="en-US" sz="3200" b="1" dirty="0"/>
              <a:t>Study to show yourself approved unto God, a workman that needs not to be ashamed, rightly dividing the word of truth. </a:t>
            </a:r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9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C2F7-7E6A-48D4-BA46-5CDF889DC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7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CN" sz="6000" b="1" dirty="0">
                <a:latin typeface="微軟正黑體" pitchFamily="34" charset="-120"/>
                <a:ea typeface="微軟正黑體" pitchFamily="34" charset="-120"/>
              </a:rPr>
              <a:t>Rev. Felix Liu </a:t>
            </a:r>
            <a:r>
              <a:rPr lang="zh-CN" altLang="en-US" sz="6000" b="1" dirty="0">
                <a:latin typeface="微軟正黑體" pitchFamily="34" charset="-120"/>
                <a:ea typeface="微軟正黑體" pitchFamily="34" charset="-120"/>
              </a:rPr>
              <a:t>刘富理牧师</a:t>
            </a:r>
            <a:br>
              <a:rPr lang="en-US" altLang="zh-CN" sz="6000" b="1" dirty="0">
                <a:latin typeface="微軟正黑體" pitchFamily="34" charset="-120"/>
                <a:ea typeface="微軟正黑體" pitchFamily="34" charset="-120"/>
              </a:rPr>
            </a:b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（彼后 </a:t>
            </a:r>
            <a:r>
              <a:rPr lang="en-US" altLang="zh-CN" b="1" dirty="0">
                <a:latin typeface="微軟正黑體" pitchFamily="34" charset="-120"/>
                <a:ea typeface="微軟正黑體" pitchFamily="34" charset="-120"/>
              </a:rPr>
              <a:t>II Pet. 1</a:t>
            </a: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CN" b="1" dirty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CN" altLang="en-US" b="1" dirty="0">
                <a:latin typeface="微軟正黑體" pitchFamily="34" charset="-120"/>
                <a:ea typeface="微軟正黑體" pitchFamily="34" charset="-120"/>
              </a:rPr>
              <a:t>）</a:t>
            </a:r>
            <a:br>
              <a:rPr lang="en-US" altLang="zh-TW" b="1" dirty="0">
                <a:latin typeface="微軟正黑體" pitchFamily="34" charset="-120"/>
                <a:ea typeface="微軟正黑體" pitchFamily="34" charset="-12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6B45-4DAE-47A8-A3D5-7DEB8033F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60" y="2135772"/>
            <a:ext cx="498973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所以弟兄們，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應當更加殷勤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，使你們所蒙的恩召和揀選堅定不移。你們若行這幾樣，就永不失腳。 </a:t>
            </a:r>
          </a:p>
          <a:p>
            <a:pPr marL="0" indent="0">
              <a:buNone/>
            </a:pPr>
            <a:r>
              <a:rPr lang="en-US" sz="3200" dirty="0"/>
              <a:t>Wherefore the rather, brethren, give diligence to make your calling and election sure: for if you do these things, you shall never fall: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F878B9-BAF7-4349-B4B7-7A0F052B4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568" y="1943352"/>
            <a:ext cx="6146873" cy="409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4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82F5F8-3B10-4A28-9FB2-62390F07F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21" y="1351536"/>
            <a:ext cx="5840807" cy="43769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765" y="1736725"/>
            <a:ext cx="10515600" cy="1803309"/>
          </a:xfrm>
        </p:spPr>
        <p:txBody>
          <a:bodyPr>
            <a:noAutofit/>
          </a:bodyPr>
          <a:lstStyle/>
          <a:p>
            <a:pPr algn="r"/>
            <a:r>
              <a:rPr lang="zh-TW" altLang="en-US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靈命塑造 </a:t>
            </a:r>
            <a:br>
              <a:rPr lang="en-US" altLang="zh-TW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>
                <a:solidFill>
                  <a:srgbClr val="C00000"/>
                </a:solidFill>
              </a:rPr>
              <a:t>Spiritual Formation </a:t>
            </a:r>
            <a:br>
              <a:rPr lang="en-US" altLang="zh-TW" b="1" dirty="0">
                <a:solidFill>
                  <a:srgbClr val="C00000"/>
                </a:solidFill>
              </a:rPr>
            </a:br>
            <a:br>
              <a:rPr lang="en-US" altLang="zh-TW" b="1" dirty="0">
                <a:solidFill>
                  <a:srgbClr val="C00000"/>
                </a:solidFill>
              </a:rPr>
            </a:br>
            <a:r>
              <a:rPr lang="en-US" altLang="zh-TW" b="1" dirty="0">
                <a:solidFill>
                  <a:srgbClr val="C00000"/>
                </a:solidFill>
              </a:rPr>
              <a:t>(4) </a:t>
            </a:r>
            <a:r>
              <a:rPr lang="zh-TW" altLang="en-US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面對上帝</a:t>
            </a:r>
            <a:br>
              <a:rPr lang="en-US" altLang="zh-TW" b="1" dirty="0">
                <a:solidFill>
                  <a:srgbClr val="C00000"/>
                </a:solidFill>
              </a:rPr>
            </a:br>
            <a:r>
              <a:rPr lang="en-US" altLang="zh-TW" b="1" dirty="0">
                <a:solidFill>
                  <a:srgbClr val="C00000"/>
                </a:solidFill>
              </a:rPr>
              <a:t>Meeting God</a:t>
            </a:r>
            <a:br>
              <a:rPr lang="en-US" altLang="zh-TW" b="1" dirty="0">
                <a:solidFill>
                  <a:srgbClr val="C00000"/>
                </a:solidFill>
              </a:rPr>
            </a:br>
            <a:br>
              <a:rPr lang="en-US" altLang="zh-TW" b="1" dirty="0">
                <a:solidFill>
                  <a:srgbClr val="C00000"/>
                </a:solidFill>
              </a:rPr>
            </a:br>
            <a:r>
              <a:rPr lang="zh-TW" altLang="en-US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約書亞記</a:t>
            </a:r>
            <a:r>
              <a:rPr lang="en-US" altLang="zh-TW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5:13-15</a:t>
            </a:r>
            <a:r>
              <a:rPr lang="zh-TW" altLang="en-US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br>
              <a:rPr lang="en-US" altLang="zh-TW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6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Joshua 5:13-15</a:t>
            </a:r>
            <a:endParaRPr lang="en-US" sz="36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452" y="5256236"/>
            <a:ext cx="10515600" cy="118198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裴賀安慈師母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r">
              <a:buNone/>
            </a:pPr>
            <a:r>
              <a:rPr lang="en-US" sz="3200" b="1" dirty="0"/>
              <a:t>Mrs. Annie </a:t>
            </a:r>
            <a:r>
              <a:rPr lang="en-US" sz="3200" b="1" dirty="0" err="1"/>
              <a:t>Petzholt</a:t>
            </a:r>
            <a:endParaRPr lang="en-US" sz="3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上帝不以人的觀點看事情 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b="1" dirty="0">
                <a:solidFill>
                  <a:srgbClr val="002060"/>
                </a:solidFill>
                <a:latin typeface="+mn-lt"/>
              </a:rPr>
              <a:t>God Doesn’t See as Man Sees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約書亞問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「你是幫助我們呢，是幫助我們敵人呢？」</a:t>
            </a:r>
            <a:endParaRPr lang="en-US" altLang="zh-TW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答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「不是的，我來是要作耶和華軍隊的元帥。」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(5:13,14)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賽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55:8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耶和華說：我的意念非同你們的意念；我的道路非同你們的道路。 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55:9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天怎樣高過地，照樣，我的道路高過你們的道路； 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   我的意念高過你們的意念。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(Isa. 55:8,9)</a:t>
            </a:r>
          </a:p>
          <a:p>
            <a:pPr>
              <a:buNone/>
            </a:pPr>
            <a:endParaRPr lang="en-US" altLang="zh-TW" dirty="0"/>
          </a:p>
          <a:p>
            <a:pPr>
              <a:buFontTx/>
              <a:buChar char="-"/>
            </a:pP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49808-4D5D-4F06-B541-14EC81E38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8FA45B-A6F0-4F81-ABDE-6F9ABC632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95" y="551583"/>
            <a:ext cx="10765005" cy="5823691"/>
          </a:xfrm>
        </p:spPr>
      </p:pic>
    </p:spTree>
    <p:extLst>
      <p:ext uri="{BB962C8B-B14F-4D97-AF65-F5344CB8AC3E}">
        <p14:creationId xmlns:p14="http://schemas.microsoft.com/office/powerpoint/2010/main" val="2820402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16424-2A0C-4B8D-A73A-4A5B3B21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492E03-7CFC-439D-BD5B-C30278842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998" y="333959"/>
            <a:ext cx="8824160" cy="6190082"/>
          </a:xfrm>
        </p:spPr>
      </p:pic>
    </p:spTree>
    <p:extLst>
      <p:ext uri="{BB962C8B-B14F-4D97-AF65-F5344CB8AC3E}">
        <p14:creationId xmlns:p14="http://schemas.microsoft.com/office/powerpoint/2010/main" val="3380001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上帝不以人的觀點看事情 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b="1" dirty="0">
                <a:solidFill>
                  <a:srgbClr val="002060"/>
                </a:solidFill>
                <a:latin typeface="+mn-lt"/>
              </a:rPr>
              <a:t>God Doesn’t See as Man Sees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234"/>
            <a:ext cx="10515600" cy="487244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人天生是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根据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自己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的主观去思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想的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在面對上帝時要跳出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来自世界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自我的框架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上帝有祂自己長遠的計畫和作為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 </a:t>
            </a:r>
          </a:p>
          <a:p>
            <a:pPr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 上帝帶領以色列人進入迦南有更久遠的計畫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不止是目前趕出淫亂的迦南人而已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不要想讓上帝站在我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们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這邊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而是我們要站在上帝那邊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  捨己的道路看似狹窄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其實是更寬廣的道路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因在捨己的操練中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我們更能明白上帝永恆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超越的旨意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FontTx/>
              <a:buChar char="-"/>
            </a:pPr>
            <a:endParaRPr lang="en-US" altLang="zh-TW" dirty="0"/>
          </a:p>
          <a:p>
            <a:pPr>
              <a:buFontTx/>
              <a:buChar char="-"/>
            </a:pPr>
            <a:endParaRPr lang="en-US" altLang="zh-TW" dirty="0"/>
          </a:p>
          <a:p>
            <a:pPr>
              <a:buFontTx/>
              <a:buChar char="-"/>
            </a:pP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28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上帝不以人的觀點看事情 </a:t>
            </a:r>
            <a:br>
              <a:rPr lang="en-US" altLang="zh-TW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4000" b="1" dirty="0">
                <a:solidFill>
                  <a:srgbClr val="002060"/>
                </a:solidFill>
                <a:latin typeface="+mn-lt"/>
              </a:rPr>
              <a:t>God Doesn’t See as Man Sees</a:t>
            </a:r>
            <a:endParaRPr lang="en-US" sz="4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8848"/>
            <a:ext cx="10515600" cy="522409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三个军队</a:t>
            </a:r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上帝启示的重要</a:t>
            </a:r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（例：撒下</a:t>
            </a:r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23,24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）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2Sa 5:23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大衛求問耶和華；耶和華說：「不要一直地上去，要轉到他們後頭，從桑林對面攻打他們。 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2Sa 5:24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你聽見桑樹梢上有腳步的聲音，就要急速前去，因為那時耶和華已經在你前頭去攻打非利士人的軍隊。」</a:t>
            </a:r>
            <a:r>
              <a:rPr lang="zh-TW" altLang="en-US" dirty="0"/>
              <a:t> </a:t>
            </a:r>
          </a:p>
          <a:p>
            <a:pPr marL="0" indent="0">
              <a:buNone/>
            </a:pPr>
            <a:endParaRPr lang="en-US" altLang="zh-CN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给我们属灵的看见 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给我们信心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给我们前进的勇气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en-US" altLang="zh-TW" sz="35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Zec</a:t>
            </a:r>
            <a:r>
              <a:rPr lang="en-US" altLang="zh-TW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 4:6  </a:t>
            </a:r>
            <a:r>
              <a:rPr lang="zh-TW" altLang="en-US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他對我說：「</a:t>
            </a:r>
            <a:r>
              <a:rPr lang="en-US" altLang="zh-TW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r>
              <a:rPr lang="zh-TW" altLang="en-US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萬軍之耶和華說：不是倚</a:t>
            </a:r>
            <a:r>
              <a:rPr lang="zh-CN" altLang="en-US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靠</a:t>
            </a:r>
            <a:r>
              <a:rPr lang="zh-TW" altLang="en-US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勢力，不是倚靠才能，乃是倚靠我的靈方能成事。</a:t>
            </a:r>
            <a:r>
              <a:rPr lang="zh-TW" altLang="en-US" dirty="0"/>
              <a:t> </a:t>
            </a:r>
          </a:p>
          <a:p>
            <a:pPr>
              <a:buFontTx/>
              <a:buChar char="-"/>
            </a:pPr>
            <a:endParaRPr lang="zh-TW" alt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dirty="0"/>
          </a:p>
          <a:p>
            <a:pPr>
              <a:buFontTx/>
              <a:buChar char="-"/>
            </a:pP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95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1E131-81A8-440D-9078-B16BCE759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411"/>
            <a:ext cx="10515600" cy="610643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以色列在埃及当奴隶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1800-1400 B.C.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36E466-1207-49A9-B424-F029BC00F2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51" y="767054"/>
            <a:ext cx="11308497" cy="5725821"/>
          </a:xfrm>
        </p:spPr>
      </p:pic>
    </p:spTree>
    <p:extLst>
      <p:ext uri="{BB962C8B-B14F-4D97-AF65-F5344CB8AC3E}">
        <p14:creationId xmlns:p14="http://schemas.microsoft.com/office/powerpoint/2010/main" val="3609037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3CBA-AC65-4557-B528-DCF710E9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557" y="365125"/>
            <a:ext cx="2601077" cy="612775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大卫建立以色列王国</a:t>
            </a:r>
            <a:b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1000B.C.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FFF788-2F77-446B-BFE9-361DF05AA1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65" y="365125"/>
            <a:ext cx="8180862" cy="6127750"/>
          </a:xfrm>
        </p:spPr>
      </p:pic>
    </p:spTree>
    <p:extLst>
      <p:ext uri="{BB962C8B-B14F-4D97-AF65-F5344CB8AC3E}">
        <p14:creationId xmlns:p14="http://schemas.microsoft.com/office/powerpoint/2010/main" val="3834867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922C9F-B8E6-4D66-8004-16726F10AF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72" y="365125"/>
            <a:ext cx="11298655" cy="632724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D9724A-CCD3-4EC8-8417-453C91120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北以色列国被亚述灭亡 </a:t>
            </a:r>
            <a:r>
              <a:rPr lang="en-US" altLang="zh-CN" b="1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722 B.C.</a:t>
            </a:r>
            <a:endParaRPr lang="en-US" b="1" dirty="0"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3612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02C20-EF57-45A7-8EA6-B0F8AC1A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230" y="684102"/>
            <a:ext cx="3905692" cy="5142540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南犹大国被巴比伦灭亡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586 B.C.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587022-9894-4887-A3AD-F347239A83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118" y="450253"/>
            <a:ext cx="7467611" cy="5957494"/>
          </a:xfrm>
        </p:spPr>
      </p:pic>
    </p:spTree>
    <p:extLst>
      <p:ext uri="{BB962C8B-B14F-4D97-AF65-F5344CB8AC3E}">
        <p14:creationId xmlns:p14="http://schemas.microsoft.com/office/powerpoint/2010/main" val="2009623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C0DF8-A254-4979-9D84-0311D54AC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49" y="1704828"/>
            <a:ext cx="2819400" cy="298413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以色列</a:t>
            </a:r>
            <a:br>
              <a:rPr lang="en-US" altLang="zh-CN" sz="48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CN" altLang="en-US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复国 </a:t>
            </a:r>
            <a:br>
              <a:rPr lang="en-US" altLang="zh-CN" sz="48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en-US" altLang="zh-CN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May 14, 1948</a:t>
            </a:r>
            <a:endParaRPr lang="en-US" sz="4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7DA405-671F-4E64-B38A-444907E529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111" y="705486"/>
            <a:ext cx="8071884" cy="5787389"/>
          </a:xfrm>
        </p:spPr>
      </p:pic>
    </p:spTree>
    <p:extLst>
      <p:ext uri="{BB962C8B-B14F-4D97-AF65-F5344CB8AC3E}">
        <p14:creationId xmlns:p14="http://schemas.microsoft.com/office/powerpoint/2010/main" val="276008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7713"/>
            <a:ext cx="10515600" cy="1254033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約書亞記</a:t>
            </a:r>
            <a:r>
              <a:rPr lang="zh-TW" altLang="en-US" dirty="0"/>
              <a:t> </a:t>
            </a:r>
            <a:r>
              <a:rPr lang="en-US" b="1" dirty="0"/>
              <a:t>Joshua</a:t>
            </a:r>
            <a:r>
              <a:rPr lang="zh-TW" altLang="en-US" b="1" dirty="0"/>
              <a:t> </a:t>
            </a:r>
            <a:r>
              <a:rPr lang="en-US" altLang="zh-TW" b="1" dirty="0"/>
              <a:t>5:13-15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679"/>
            <a:ext cx="10515600" cy="5018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書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5:13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約書亞靠近耶利哥的時候，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舉目觀看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不料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，有一個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手裡有拔出來的刀，對面</a:t>
            </a:r>
            <a:r>
              <a:rPr lang="zh-TW" alt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站立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。約書亞到他那裡，問他說：「你是幫助我們呢，是幫助我們敵人呢？」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/>
              <a:t>Jos 5:13  And it happened, when Joshua was beside Jericho, he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lifted up his eyes and looked</a:t>
            </a:r>
            <a:r>
              <a:rPr lang="en-US" sz="3600" b="1" dirty="0"/>
              <a:t>. And, behold, there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stood</a:t>
            </a:r>
            <a:r>
              <a:rPr lang="en-US" sz="3600" b="1" dirty="0"/>
              <a:t> a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Man</a:t>
            </a:r>
            <a:r>
              <a:rPr lang="en-US" sz="3600" b="1" dirty="0"/>
              <a:t> in front of him with His sword drawn in His hand. And Joshua went to Him and said to Him, Are You for us, or for our foes? </a:t>
            </a:r>
          </a:p>
          <a:p>
            <a:pPr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71364-3D51-4A01-B95F-CBA8F85A2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140"/>
            <a:ext cx="10515600" cy="63476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Heb 11:13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這些人都是存著信心死的，並沒有得著所應許的；卻從遠處望見，且歡喜迎接，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又承認自己在世上是客旅，是寄居的。</a:t>
            </a:r>
          </a:p>
          <a:p>
            <a:pPr marL="0" indent="0">
              <a:buNone/>
            </a:pPr>
            <a:r>
              <a:rPr lang="en-US" sz="3200" b="1" dirty="0"/>
              <a:t>Heb 11:13  These all died in faith, not having received the promises, but having seen them afar off, and were persuaded of </a:t>
            </a:r>
            <a:r>
              <a:rPr lang="en-US" sz="3200" b="1" i="1" dirty="0"/>
              <a:t>them,</a:t>
            </a:r>
            <a:r>
              <a:rPr lang="en-US" sz="3200" b="1" dirty="0"/>
              <a:t> and embraced </a:t>
            </a:r>
            <a:r>
              <a:rPr lang="en-US" sz="3200" b="1" i="1" dirty="0"/>
              <a:t>them,</a:t>
            </a:r>
            <a:r>
              <a:rPr lang="en-US" sz="3200" b="1" dirty="0"/>
              <a:t> and confessed that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were strangers and pilgrims on the earth.</a:t>
            </a:r>
            <a:r>
              <a:rPr lang="en-US" sz="3200" b="1" dirty="0"/>
              <a:t> </a:t>
            </a:r>
          </a:p>
          <a:p>
            <a:pPr marL="0" indent="0">
              <a:buNone/>
            </a:pPr>
            <a:endParaRPr lang="en-US" altLang="zh-TW" sz="3200" b="1" dirty="0"/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Heb 11:16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他們卻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羨慕一個更美的家鄉，就是在天上的。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所以神被稱為他們的神，並不以為恥，因為他已經給他們預備了一座城。</a:t>
            </a: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sz="3200" b="1" dirty="0"/>
              <a:t>Heb 11:16 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they desire a better </a:t>
            </a:r>
            <a:r>
              <a:rPr 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country,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is, an heavenly: </a:t>
            </a:r>
            <a:r>
              <a:rPr lang="en-US" sz="3200" b="1" dirty="0"/>
              <a:t>wherefore God is not ashamed to be called their God: for he hath prepared for them a city. 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1957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上帝不以人的觀點看事情 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b="1" dirty="0">
                <a:solidFill>
                  <a:srgbClr val="002060"/>
                </a:solidFill>
                <a:latin typeface="+mn-lt"/>
              </a:rPr>
              <a:t>God Doesn’t See as Man Sees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234"/>
            <a:ext cx="10515600" cy="487244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我們要從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眼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前的預備將來的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從短暫的進入長遠的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從地上的進入天上的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1Jn 2:17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這世界和其上的情慾都要過去，惟獨遵行神旨意的，是永遠常存。</a:t>
            </a:r>
          </a:p>
          <a:p>
            <a:pPr marL="0" indent="0">
              <a:buNone/>
            </a:pP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Mat 24:35  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天地要廢去，我的話卻不能廢去。</a:t>
            </a:r>
            <a:endParaRPr lang="en-US" altLang="zh-TW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dirty="0"/>
              <a:t>Matt. 5:15; Mk. 13:31; Lk. 16:17, 21:33; II Pet. 3:10; Rev. 21:1)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</a:p>
          <a:p>
            <a:pPr marL="0" indent="0">
              <a:buNone/>
            </a:pPr>
            <a:endParaRPr lang="en-US" altLang="zh-TW" dirty="0"/>
          </a:p>
          <a:p>
            <a:pPr>
              <a:buFontTx/>
              <a:buChar char="-"/>
            </a:pPr>
            <a:endParaRPr lang="en-US" altLang="zh-TW" dirty="0"/>
          </a:p>
          <a:p>
            <a:pPr>
              <a:buFontTx/>
              <a:buChar char="-"/>
            </a:pP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58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263" y="35206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与上帝相遇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提升敬拜的層次 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b="1" dirty="0">
                <a:solidFill>
                  <a:srgbClr val="002060"/>
                </a:solidFill>
                <a:latin typeface="+mn-lt"/>
                <a:ea typeface="微軟正黑體" pitchFamily="34" charset="-120"/>
              </a:rPr>
              <a:t>Meeting God Raises Our Level of Worship</a:t>
            </a:r>
            <a:endParaRPr lang="en-US" b="1" dirty="0">
              <a:solidFill>
                <a:srgbClr val="002060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約書亞就俯伏在地下拜，說：「我主有什麼話吩咐僕人。」</a:t>
            </a:r>
            <a:endParaRPr lang="en-US" altLang="zh-TW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耶和華軍隊的元帥對約書亞說：「把你腳上的鞋脫下來，</a:t>
            </a:r>
            <a:endParaRPr lang="en-US" altLang="zh-TW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因為你所站的地方是聖的。」約書亞就照著行了。</a:t>
            </a:r>
            <a:r>
              <a:rPr lang="en-US" altLang="zh-TW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(5:14,15)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與對摩西的吩咐一致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出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3:4-5)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圣的 （超越，与世俗有别，人在上帝面前立刻感觉渺小，被呼召是荣誉）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谋划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面對挑戰時先敬拜上帝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把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他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擺在眼前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10515600" cy="1345475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CN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与上帝相遇</a:t>
            </a: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提升敬拜的層次 </a:t>
            </a:r>
            <a:br>
              <a:rPr lang="en-US" altLang="zh-TW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b="1" dirty="0">
                <a:solidFill>
                  <a:srgbClr val="002060"/>
                </a:solidFill>
                <a:latin typeface="+mn-lt"/>
                <a:ea typeface="微軟正黑體" pitchFamily="34" charset="-120"/>
              </a:rPr>
              <a:t>Meeting God Raises Our Level of Worship</a:t>
            </a:r>
            <a:endParaRPr lang="en-US" b="1" dirty="0">
              <a:solidFill>
                <a:srgbClr val="002060"/>
              </a:solidFill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1234"/>
            <a:ext cx="10515600" cy="49900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4:23  </a:t>
            </a:r>
            <a:r>
              <a:rPr lang="zh-TW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時候將到，如今就是了，那真正拜父的，要用心靈和誠實拜他，因為父要這樣的人拜他。</a:t>
            </a:r>
            <a:endParaRPr lang="en-US" altLang="zh-TW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脫鞋象徵與世界分開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在敬拜時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进入灵性的领域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即使敬拜的行為是在地上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但上帝將其分別為聖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上帝將與祂的會面看作是神聖的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接触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4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在與聖潔的上帝面對面時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我們的信心被提升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勇敢不懼怕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先敬拜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後事奉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幫助我們按照上帝的話語去信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去行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FontTx/>
              <a:buChar char="-"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敬拜將上帝的同在確實帶進生活中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10515600" cy="1136469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結語</a:t>
            </a:r>
            <a:r>
              <a:rPr lang="zh-TW" alt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>
                <a:solidFill>
                  <a:srgbClr val="002060"/>
                </a:solidFill>
                <a:latin typeface="+mn-lt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521208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禱告親近主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尋求祂的面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上帝與我們同在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>
              <a:buAutoNum type="arabicPeriod"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思考上帝長遠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永恆的計畫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去配合過地上的生活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靈命操練幫助我們與上帝有如此的連結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>
              <a:buAutoNum type="arabicPeriod"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順從上帝的心意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站在上帝那邊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不求自己的選擇和道路通達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</a:p>
          <a:p>
            <a:pPr marL="514350" indent="-514350">
              <a:buAutoNum type="arabicPeriod"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敬拜中看見大能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榮耀的上帝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信心被提升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不畏懼艱難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marL="514350" indent="-514350">
              <a:buNone/>
            </a:pP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以這樣的理解和心態來生活</a:t>
            </a:r>
            <a:r>
              <a:rPr lang="en-US" altLang="zh-TW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來靈修</a:t>
            </a:r>
            <a:r>
              <a:rPr lang="en-US" altLang="zh-TW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来完成使命，来预备永生，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靈命必定會不一樣</a:t>
            </a:r>
            <a:r>
              <a:rPr lang="en-US" altLang="zh-TW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7713"/>
            <a:ext cx="10515600" cy="1254033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約書亞記</a:t>
            </a:r>
            <a:r>
              <a:rPr lang="zh-TW" altLang="en-US" dirty="0"/>
              <a:t> </a:t>
            </a:r>
            <a:r>
              <a:rPr lang="en-US" b="1" dirty="0"/>
              <a:t>Joshua</a:t>
            </a:r>
            <a:r>
              <a:rPr lang="zh-TW" altLang="en-US" b="1" dirty="0"/>
              <a:t> </a:t>
            </a:r>
            <a:r>
              <a:rPr lang="en-US" altLang="zh-TW" b="1" dirty="0"/>
              <a:t>5:13-15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679"/>
            <a:ext cx="10515600" cy="4518284"/>
          </a:xfrm>
        </p:spPr>
        <p:txBody>
          <a:bodyPr/>
          <a:lstStyle/>
          <a:p>
            <a:pPr>
              <a:buNone/>
            </a:pP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5:14  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他回答說：「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不是的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，我來是要作</a:t>
            </a:r>
            <a:r>
              <a:rPr lang="zh-TW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耶和華軍隊的元帥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。」約書亞就</a:t>
            </a:r>
            <a:r>
              <a:rPr lang="zh-TW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俯伏在地</a:t>
            </a:r>
            <a:r>
              <a:rPr lang="zh-TW" alt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下拜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，說：「我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主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有什麼話吩咐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僕人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。」 </a:t>
            </a:r>
          </a:p>
          <a:p>
            <a:pPr>
              <a:buNone/>
            </a:pP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sz="3600" b="1" dirty="0"/>
              <a:t>Jos 5:14  And He said,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sz="3600" b="1" dirty="0"/>
              <a:t>, but I have come as the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Commander of the army of Jehovah</a:t>
            </a:r>
            <a:r>
              <a:rPr lang="en-US" sz="3600" b="1" dirty="0"/>
              <a:t>. And Joshua fell on his face to the earth. And he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worshiped</a:t>
            </a:r>
            <a:r>
              <a:rPr lang="en-US" sz="3600" b="1" dirty="0"/>
              <a:t> and said to Him, What does my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Lord </a:t>
            </a:r>
            <a:r>
              <a:rPr lang="en-US" sz="3600" b="1" dirty="0"/>
              <a:t>say to His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servant</a:t>
            </a:r>
            <a:r>
              <a:rPr lang="en-US" sz="3600" b="1" dirty="0"/>
              <a:t>? </a:t>
            </a:r>
          </a:p>
          <a:p>
            <a:pPr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8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7713"/>
            <a:ext cx="10515600" cy="1254033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約書亞記</a:t>
            </a:r>
            <a:r>
              <a:rPr lang="zh-TW" altLang="en-US" dirty="0"/>
              <a:t> </a:t>
            </a:r>
            <a:r>
              <a:rPr lang="en-US" b="1" dirty="0"/>
              <a:t>Joshua</a:t>
            </a:r>
            <a:r>
              <a:rPr lang="zh-TW" altLang="en-US" b="1" dirty="0"/>
              <a:t> </a:t>
            </a:r>
            <a:r>
              <a:rPr lang="en-US" altLang="zh-TW" b="1" dirty="0"/>
              <a:t>5:13-15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679"/>
            <a:ext cx="10515600" cy="45182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5:15  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耶和華軍隊的元帥對約書亞說：「把你腳上的鞋脫下來，因為</a:t>
            </a:r>
            <a:r>
              <a:rPr lang="zh-TW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你所站的地方是聖的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。」約書亞就照著行了。</a:t>
            </a:r>
            <a:endParaRPr lang="en-US" altLang="zh-TW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b="1" dirty="0"/>
              <a:t>Jos 5:15  And the Commander of Jehovah's army said to Joshua, Take your shoe off your foot, for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place on which you stand is holy</a:t>
            </a:r>
            <a:r>
              <a:rPr lang="en-US" sz="3600" b="1" dirty="0"/>
              <a:t>. And Joshua did so. </a:t>
            </a:r>
          </a:p>
          <a:p>
            <a:pPr>
              <a:buNone/>
            </a:pP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6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F870-95B4-4DA3-A191-12E2C955A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932781-9C78-429C-84B5-25039B0D3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" y="140979"/>
            <a:ext cx="11306176" cy="6576041"/>
          </a:xfrm>
        </p:spPr>
      </p:pic>
    </p:spTree>
    <p:extLst>
      <p:ext uri="{BB962C8B-B14F-4D97-AF65-F5344CB8AC3E}">
        <p14:creationId xmlns:p14="http://schemas.microsoft.com/office/powerpoint/2010/main" val="396909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3FD6-3BE3-4EF2-B3DD-42E8D942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205" y="204758"/>
            <a:ext cx="7463589" cy="1070270"/>
          </a:xfrm>
        </p:spPr>
        <p:txBody>
          <a:bodyPr/>
          <a:lstStyle/>
          <a:p>
            <a:pPr algn="ctr"/>
            <a:r>
              <a:rPr lang="zh-CN" alt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约书亚是谁</a:t>
            </a:r>
            <a:r>
              <a:rPr lang="en-US" altLang="zh-CN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Joshua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677949-1F5F-4E0B-871F-E3FED2F4F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18" y="1411332"/>
            <a:ext cx="7175198" cy="3368843"/>
          </a:xfrm>
          <a:prstGeom prst="rect">
            <a:avLst/>
          </a:prstGeom>
        </p:spPr>
      </p:pic>
      <p:pic>
        <p:nvPicPr>
          <p:cNvPr id="11" name="Content Placeholder 7">
            <a:extLst>
              <a:ext uri="{FF2B5EF4-FFF2-40B4-BE49-F238E27FC236}">
                <a16:creationId xmlns:a16="http://schemas.microsoft.com/office/drawing/2014/main" id="{C33747EB-EF8A-441E-A1D6-865DA014B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670463"/>
            <a:ext cx="5841582" cy="292079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A12783C-0826-45B9-8046-2FC290D1F7BC}"/>
              </a:ext>
            </a:extLst>
          </p:cNvPr>
          <p:cNvSpPr txBox="1"/>
          <p:nvPr/>
        </p:nvSpPr>
        <p:spPr>
          <a:xfrm>
            <a:off x="613611" y="5089358"/>
            <a:ext cx="4584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窥探迦南的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12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探子之一 </a:t>
            </a:r>
            <a:endParaRPr lang="en-US" altLang="zh-CN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–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有信心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民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13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8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8A883D-F15C-4141-A3B7-2F6BB92D07C4}"/>
              </a:ext>
            </a:extLst>
          </p:cNvPr>
          <p:cNvSpPr txBox="1"/>
          <p:nvPr/>
        </p:nvSpPr>
        <p:spPr>
          <a:xfrm>
            <a:off x="7304567" y="2100803"/>
            <a:ext cx="47740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追击亚玛力人的领军战士</a:t>
            </a:r>
            <a:endParaRPr lang="en-US" altLang="zh-CN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-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有勇气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出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17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1-13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104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3FD6-3BE3-4EF2-B3DD-42E8D942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7275" y="341062"/>
            <a:ext cx="7463589" cy="1070270"/>
          </a:xfrm>
        </p:spPr>
        <p:txBody>
          <a:bodyPr/>
          <a:lstStyle/>
          <a:p>
            <a:pPr algn="ctr"/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约书亚是谁</a:t>
            </a:r>
            <a:r>
              <a:rPr lang="en-US" altLang="zh-CN" dirty="0"/>
              <a:t> </a:t>
            </a:r>
            <a:r>
              <a:rPr lang="en-US" altLang="zh-CN" sz="4800" b="1" dirty="0"/>
              <a:t>Who Is Joshua</a:t>
            </a:r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87004F-C8A3-4359-8C36-510987D7D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007" y="1411332"/>
            <a:ext cx="7080123" cy="4567822"/>
          </a:xfrm>
          <a:prstGeom prst="rect">
            <a:avLst/>
          </a:prstGeom>
        </p:spPr>
      </p:pic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06AF2721-1310-4597-8CD9-4E5353CC7E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36" y="516983"/>
            <a:ext cx="3889710" cy="51463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167558-4DCA-4BF2-9787-EF3D3E7A8726}"/>
              </a:ext>
            </a:extLst>
          </p:cNvPr>
          <p:cNvSpPr txBox="1"/>
          <p:nvPr/>
        </p:nvSpPr>
        <p:spPr>
          <a:xfrm>
            <a:off x="255181" y="5729987"/>
            <a:ext cx="41420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服侍摩西的仆人</a:t>
            </a:r>
            <a:endParaRPr lang="en-US" altLang="zh-CN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-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有忠心（出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24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13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DC7CC2-3732-41AE-A073-4E127A01DF51}"/>
              </a:ext>
            </a:extLst>
          </p:cNvPr>
          <p:cNvSpPr txBox="1"/>
          <p:nvPr/>
        </p:nvSpPr>
        <p:spPr>
          <a:xfrm>
            <a:off x="4837813" y="6145619"/>
            <a:ext cx="6645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不离开摩西 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– 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有训练 （书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11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15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2742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3FD6-3BE3-4EF2-B3DD-42E8D9422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18" y="341062"/>
            <a:ext cx="7463589" cy="1070270"/>
          </a:xfrm>
        </p:spPr>
        <p:txBody>
          <a:bodyPr/>
          <a:lstStyle/>
          <a:p>
            <a:pPr algn="ctr"/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约书亚是谁</a:t>
            </a:r>
            <a:r>
              <a:rPr lang="en-US" altLang="zh-CN" dirty="0"/>
              <a:t> </a:t>
            </a:r>
            <a:r>
              <a:rPr lang="en-US" altLang="zh-CN" sz="4800" b="1" dirty="0"/>
              <a:t>Who Is Joshua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B61327-5CEF-4C19-859F-BEEA184D7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4" y="1576137"/>
            <a:ext cx="7172130" cy="49408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AC1A84-8597-4AE8-BB42-E74054020CFB}"/>
              </a:ext>
            </a:extLst>
          </p:cNvPr>
          <p:cNvSpPr txBox="1"/>
          <p:nvPr/>
        </p:nvSpPr>
        <p:spPr>
          <a:xfrm>
            <a:off x="7814930" y="910613"/>
            <a:ext cx="4122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Exo 33:11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耶和華與摩西面對面說話，好像人與朋友說話一般。摩西轉到營裡去，</a:t>
            </a:r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惟有他的幫手，一個少年人嫩的兒子約書亞不離開會幕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。 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(Ex.33:11)</a:t>
            </a:r>
          </a:p>
          <a:p>
            <a:pPr algn="ctr"/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会反思，亲近神的人 </a:t>
            </a:r>
            <a:endParaRPr lang="en-US" altLang="zh-CN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CN" sz="3200" b="1" dirty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CN" altLang="en-US" sz="3200" b="1" dirty="0">
                <a:latin typeface="微軟正黑體" pitchFamily="34" charset="-120"/>
                <a:ea typeface="微軟正黑體" pitchFamily="34" charset="-120"/>
              </a:rPr>
              <a:t>有灵性</a:t>
            </a: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592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1981</Words>
  <Application>Microsoft Office PowerPoint</Application>
  <PresentationFormat>Widescreen</PresentationFormat>
  <Paragraphs>149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DengXian</vt:lpstr>
      <vt:lpstr>KaiTi</vt:lpstr>
      <vt:lpstr>微軟正黑體</vt:lpstr>
      <vt:lpstr>新細明體</vt:lpstr>
      <vt:lpstr>宋体</vt:lpstr>
      <vt:lpstr>Arial</vt:lpstr>
      <vt:lpstr>Calibri</vt:lpstr>
      <vt:lpstr>Calibri Light</vt:lpstr>
      <vt:lpstr>Office Theme</vt:lpstr>
      <vt:lpstr>靈命塑造 Spiritual Formation</vt:lpstr>
      <vt:lpstr>靈命塑造  Spiritual Formation   (4) 面對上帝 Meeting God  經文: 約書亞記5:13-15  Joshua 5:13-15</vt:lpstr>
      <vt:lpstr>約書亞記 Joshua 5:13-15</vt:lpstr>
      <vt:lpstr>約書亞記 Joshua 5:13-15</vt:lpstr>
      <vt:lpstr>約書亞記 Joshua 5:13-15</vt:lpstr>
      <vt:lpstr>PowerPoint Presentation</vt:lpstr>
      <vt:lpstr>约书亚是谁 Who Is Joshua</vt:lpstr>
      <vt:lpstr>约书亚是谁 Who Is Joshua</vt:lpstr>
      <vt:lpstr>约书亚是谁 Who Is Joshua</vt:lpstr>
      <vt:lpstr>约书亚是谁 Who Is Joshua</vt:lpstr>
      <vt:lpstr>一. 上帝的同在/引导-現身在關鍵時刻        God appears in critical times </vt:lpstr>
      <vt:lpstr>一. 上帝的同在/引导 - 現身在關鍵時刻        God appears in critical times </vt:lpstr>
      <vt:lpstr>PowerPoint Presentation</vt:lpstr>
      <vt:lpstr>約書亞: 拿刀的元帥  Jos 5:14  他回答說：「不是的，我來是要作耶和華軍隊的元帥。」約書亞就俯伏在地下拜，說：「我主有什麼話吩咐僕人。」    </vt:lpstr>
      <vt:lpstr>小撒母耳听见上帝的呼唤</vt:lpstr>
      <vt:lpstr> Isaiah -以赛亚看见主坐在高高的宝座上，大有荣耀. Isa 6:1  當烏西雅王崩的那年，我見主坐在高高的寶座上。他的衣裳垂下，遮滿聖殿。  Isa 6:8 我又聽見主的聲音說：「我可以差遣誰呢？誰肯為我們去呢？」我說：「我在這裡，請差遣我！」  Isa 6:9  他說：「你去告訴這百姓說：你們聽是要聽見，卻不明白；看是要看見，卻不曉得。   </vt:lpstr>
      <vt:lpstr>Saul/Paul - 保羅: 大光照耀, 眼瞎三天 </vt:lpstr>
      <vt:lpstr>Elder Wu Yong 吴勇长老 （提后 II Tim. 2：15）</vt:lpstr>
      <vt:lpstr>Rev. Felix Liu 刘富理牧师 （彼后 II Pet. 1：10） </vt:lpstr>
      <vt:lpstr>二. 上帝不以人的觀點看事情        God Doesn’t See as Man Sees</vt:lpstr>
      <vt:lpstr>PowerPoint Presentation</vt:lpstr>
      <vt:lpstr>PowerPoint Presentation</vt:lpstr>
      <vt:lpstr>二. 上帝不以人的觀點看事情        God Doesn’t See as Man Sees</vt:lpstr>
      <vt:lpstr>二. 上帝不以人的觀點看事情        God Doesn’t See as Man Sees</vt:lpstr>
      <vt:lpstr>以色列在埃及当奴隶 1800-1400 B.C.</vt:lpstr>
      <vt:lpstr>  大卫建立以色列王国 1000B.C.   </vt:lpstr>
      <vt:lpstr>北以色列国被亚述灭亡 722 B.C.</vt:lpstr>
      <vt:lpstr>南犹大国被巴比伦灭亡 586 B.C.</vt:lpstr>
      <vt:lpstr>以色列 复国  May 14, 1948</vt:lpstr>
      <vt:lpstr>PowerPoint Presentation</vt:lpstr>
      <vt:lpstr>二. 上帝不以人的觀點看事情        God Doesn’t See as Man Sees</vt:lpstr>
      <vt:lpstr>三. 与上帝相遇提升敬拜的層次     Meeting God Raises Our Level of Worship</vt:lpstr>
      <vt:lpstr>三.与上帝相遇提升敬拜的層次     Meeting God Raises Our Level of Worship</vt:lpstr>
      <vt:lpstr>結語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Annie P</cp:lastModifiedBy>
  <cp:revision>141</cp:revision>
  <dcterms:created xsi:type="dcterms:W3CDTF">2017-09-02T22:15:11Z</dcterms:created>
  <dcterms:modified xsi:type="dcterms:W3CDTF">2018-10-17T17:30:15Z</dcterms:modified>
</cp:coreProperties>
</file>