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3841" autoAdjust="0"/>
  </p:normalViewPr>
  <p:slideViewPr>
    <p:cSldViewPr>
      <p:cViewPr varScale="1">
        <p:scale>
          <a:sx n="112" d="100"/>
          <a:sy n="112" d="100"/>
        </p:scale>
        <p:origin x="76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C800-E0F4-4BC5-83A9-D0793987CD01}" type="datetimeFigureOut">
              <a:rPr lang="zh-TW" altLang="en-US" smtClean="0"/>
              <a:pPr/>
              <a:t>2018/10/11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24264-1F7F-45CA-AD09-610CB656D6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92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0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5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1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9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6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2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6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5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67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2018/10/11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0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713054207_8d18c47cc2_b.jpg"/>
          <p:cNvPicPr>
            <a:picLocks noChangeAspect="1"/>
          </p:cNvPicPr>
          <p:nvPr/>
        </p:nvPicPr>
        <p:blipFill>
          <a:blip r:embed="rId3" cstate="print">
            <a:lum bright="10000" contrast="10000"/>
          </a:blip>
          <a:stretch>
            <a:fillRect/>
          </a:stretch>
        </p:blipFill>
        <p:spPr>
          <a:xfrm>
            <a:off x="611560" y="0"/>
            <a:ext cx="7992888" cy="51435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579862"/>
            <a:ext cx="6912768" cy="1347614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馬太福音</a:t>
            </a:r>
            <a:r>
              <a:rPr lang="en-US" altLang="zh-TW" sz="4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7:1-6</a:t>
            </a:r>
            <a:br>
              <a:rPr lang="en-US" altLang="zh-TW" sz="4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solidFill>
                  <a:srgbClr val="00B0F0"/>
                </a:solidFill>
                <a:latin typeface="+mn-lt"/>
                <a:ea typeface="標楷體" panose="03000509000000000000" pitchFamily="65" charset="-120"/>
              </a:rPr>
              <a:t>Matt. 7:1-6</a:t>
            </a:r>
            <a:endParaRPr lang="zh-TW" altLang="en-US" sz="4000" dirty="0">
              <a:solidFill>
                <a:srgbClr val="00B0F0"/>
              </a:solidFill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339502"/>
            <a:ext cx="889248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zh-TW" altLang="en-US" sz="6600" noProof="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6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盲點      </a:t>
            </a:r>
            <a:r>
              <a:rPr lang="en-US" altLang="zh-TW" sz="6600" dirty="0">
                <a:solidFill>
                  <a:srgbClr val="FFFF00"/>
                </a:solidFill>
                <a:ea typeface="標楷體" panose="03000509000000000000" pitchFamily="65" charset="-120"/>
              </a:rPr>
              <a:t>Blind Spot</a:t>
            </a:r>
            <a:r>
              <a:rPr lang="en-US" altLang="zh-CN" sz="6600" dirty="0">
                <a:solidFill>
                  <a:srgbClr val="FFFF00"/>
                </a:solidFill>
                <a:ea typeface="標楷體" panose="03000509000000000000" pitchFamily="65" charset="-120"/>
              </a:rPr>
              <a:t>s</a:t>
            </a:r>
            <a:r>
              <a:rPr lang="zh-TW" altLang="en-US" sz="66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66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TW" sz="66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kumimoji="0" lang="zh-TW" altLang="en-US" sz="6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標楷體" panose="03000509000000000000" pitchFamily="65" charset="-120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200" y="4011910"/>
            <a:ext cx="2339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葉耿齊牧師</a:t>
            </a:r>
            <a:endParaRPr lang="en-US" altLang="zh-TW" sz="2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Rev. Roy </a:t>
            </a:r>
            <a:r>
              <a:rPr lang="en-US" sz="2800" b="1" dirty="0" err="1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Yeh</a:t>
            </a:r>
            <a:endParaRPr lang="en-US" sz="2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384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inting-finger.jpg"/>
          <p:cNvPicPr>
            <a:picLocks noChangeAspect="1"/>
          </p:cNvPicPr>
          <p:nvPr/>
        </p:nvPicPr>
        <p:blipFill>
          <a:blip r:embed="rId3" cstate="print"/>
          <a:srcRect b="13848"/>
          <a:stretch>
            <a:fillRect/>
          </a:stretch>
        </p:blipFill>
        <p:spPr>
          <a:xfrm>
            <a:off x="1619672" y="835124"/>
            <a:ext cx="7272808" cy="419332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23528" y="3219822"/>
            <a:ext cx="86409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51520" y="123478"/>
            <a:ext cx="6624736" cy="3168352"/>
          </a:xfrm>
          <a:prstGeom prst="rect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0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要判斷，不要</a:t>
            </a:r>
            <a:r>
              <a:rPr lang="zh-TW" altLang="en-US" sz="6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論斷</a:t>
            </a:r>
            <a:endParaRPr lang="en-US" altLang="zh-TW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TW" sz="6000" dirty="0">
                <a:solidFill>
                  <a:srgbClr val="FFFF00"/>
                </a:solidFill>
                <a:ea typeface="標楷體" panose="03000509000000000000" pitchFamily="65" charset="-120"/>
              </a:rPr>
              <a:t>Discern, Not </a:t>
            </a:r>
            <a:r>
              <a:rPr lang="en-US" altLang="zh-TW" sz="6000" dirty="0">
                <a:solidFill>
                  <a:srgbClr val="00B0F0"/>
                </a:solidFill>
                <a:ea typeface="標楷體" panose="03000509000000000000" pitchFamily="65" charset="-120"/>
              </a:rPr>
              <a:t>Judge</a:t>
            </a:r>
            <a:endParaRPr lang="zh-TW" altLang="en-US" sz="6000" dirty="0">
              <a:solidFill>
                <a:srgbClr val="00B0F0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384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SC_78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-380578"/>
            <a:ext cx="7128792" cy="4731735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23528" y="3219822"/>
            <a:ext cx="86409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123728" y="3219822"/>
            <a:ext cx="6840760" cy="1728192"/>
          </a:xfrm>
          <a:prstGeom prst="rect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0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去樑木，不要</a:t>
            </a:r>
            <a:r>
              <a:rPr lang="zh-TW" altLang="en-US" sz="6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盲目</a:t>
            </a:r>
            <a:endParaRPr lang="en-US" altLang="zh-TW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TW" sz="3600" dirty="0">
                <a:solidFill>
                  <a:srgbClr val="00B0F0"/>
                </a:solidFill>
                <a:ea typeface="標楷體" panose="03000509000000000000" pitchFamily="65" charset="-120"/>
              </a:rPr>
              <a:t>Eliminate the Beam, Don’t Be Blind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TW" altLang="en-US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384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6969506-jewelry-box-necklace-pendant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1403648" y="-308570"/>
            <a:ext cx="7802880" cy="48768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23528" y="3219822"/>
            <a:ext cx="86409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3147814"/>
            <a:ext cx="8964488" cy="1656184"/>
          </a:xfrm>
          <a:prstGeom prst="rect">
            <a:avLst/>
          </a:prstGeom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TW" altLang="en-US" sz="6000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願勸戒，不要</a:t>
            </a:r>
            <a:r>
              <a:rPr lang="zh-TW" altLang="en-US" sz="60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過界</a:t>
            </a:r>
            <a:endParaRPr lang="en-US" altLang="zh-TW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TW" sz="3600" dirty="0">
                <a:solidFill>
                  <a:srgbClr val="00B0F0"/>
                </a:solidFill>
                <a:ea typeface="標楷體" panose="03000509000000000000" pitchFamily="65" charset="-120"/>
              </a:rPr>
              <a:t>Admonish, but Don’t Overstep Your Bounds</a:t>
            </a:r>
          </a:p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TW" altLang="en-US" sz="60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38461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69</Words>
  <Application>Microsoft Office PowerPoint</Application>
  <PresentationFormat>On-screen Show (16:9)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標楷體</vt:lpstr>
      <vt:lpstr>微軟正黑體</vt:lpstr>
      <vt:lpstr>新細明體</vt:lpstr>
      <vt:lpstr>Arial</vt:lpstr>
      <vt:lpstr>Calibri</vt:lpstr>
      <vt:lpstr>1_Office Theme</vt:lpstr>
      <vt:lpstr>馬太福音7:1-6 Matt. 7:1-6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Lee</dc:creator>
  <cp:lastModifiedBy>Annie P</cp:lastModifiedBy>
  <cp:revision>235</cp:revision>
  <dcterms:created xsi:type="dcterms:W3CDTF">2014-03-07T22:12:19Z</dcterms:created>
  <dcterms:modified xsi:type="dcterms:W3CDTF">2018-10-12T03:29:59Z</dcterms:modified>
</cp:coreProperties>
</file>