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67" r:id="rId2"/>
    <p:sldId id="256" r:id="rId3"/>
    <p:sldId id="274" r:id="rId4"/>
    <p:sldId id="268" r:id="rId5"/>
    <p:sldId id="257" r:id="rId6"/>
    <p:sldId id="258" r:id="rId7"/>
    <p:sldId id="259" r:id="rId8"/>
    <p:sldId id="273" r:id="rId9"/>
    <p:sldId id="260" r:id="rId10"/>
    <p:sldId id="262" r:id="rId11"/>
    <p:sldId id="275" r:id="rId12"/>
    <p:sldId id="269" r:id="rId13"/>
    <p:sldId id="263" r:id="rId14"/>
    <p:sldId id="265" r:id="rId15"/>
    <p:sldId id="266" r:id="rId16"/>
    <p:sldId id="271" r:id="rId17"/>
    <p:sldId id="276" r:id="rId18"/>
    <p:sldId id="278" r:id="rId19"/>
    <p:sldId id="277"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AA7900"/>
    <a:srgbClr val="D7A800"/>
    <a:srgbClr val="FFFF00"/>
    <a:srgbClr val="FFFD78"/>
    <a:srgbClr val="DA0000"/>
    <a:srgbClr val="B40000"/>
    <a:srgbClr val="A20000"/>
    <a:srgbClr val="B80000"/>
    <a:srgbClr val="A8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9" autoAdjust="0"/>
    <p:restoredTop sz="93190" autoAdjust="0"/>
  </p:normalViewPr>
  <p:slideViewPr>
    <p:cSldViewPr>
      <p:cViewPr>
        <p:scale>
          <a:sx n="80" d="100"/>
          <a:sy n="80" d="100"/>
        </p:scale>
        <p:origin x="-852" y="282"/>
      </p:cViewPr>
      <p:guideLst>
        <p:guide orient="horz" pos="2160"/>
        <p:guide pos="2880"/>
      </p:guideLst>
    </p:cSldViewPr>
  </p:slideViewPr>
  <p:outlineViewPr>
    <p:cViewPr>
      <p:scale>
        <a:sx n="33" d="100"/>
        <a:sy n="33" d="100"/>
      </p:scale>
      <p:origin x="120" y="1334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C8A3C6-58FB-D44E-B671-8DFBFD859C9C}" type="doc">
      <dgm:prSet loTypeId="urn:microsoft.com/office/officeart/2005/8/layout/venn2" loCatId="" qsTypeId="urn:microsoft.com/office/officeart/2005/8/quickstyle/simple3" qsCatId="simple" csTypeId="urn:microsoft.com/office/officeart/2005/8/colors/accent1_2" csCatId="accent1" phldr="1"/>
      <dgm:spPr/>
      <dgm:t>
        <a:bodyPr/>
        <a:lstStyle/>
        <a:p>
          <a:endParaRPr lang="en-US"/>
        </a:p>
      </dgm:t>
    </dgm:pt>
    <dgm:pt modelId="{FC7FC829-1F06-574C-86ED-D0828AF0A1AE}">
      <dgm:prSet phldrT="[Text]" custT="1"/>
      <dgm:spPr/>
      <dgm:t>
        <a:bodyPr/>
        <a:lstStyle/>
        <a:p>
          <a:r>
            <a:rPr lang="zh-TW" altLang="en-US" sz="2800" b="1" dirty="0" smtClean="0">
              <a:solidFill>
                <a:schemeClr val="tx1"/>
              </a:solidFill>
              <a:latin typeface="NSimSun" pitchFamily="49" charset="-122"/>
              <a:ea typeface="NSimSun" pitchFamily="49" charset="-122"/>
            </a:rPr>
            <a:t>身</a:t>
          </a:r>
          <a:r>
            <a:rPr lang="zh-TW" altLang="en-US" sz="2800" b="1" dirty="0" smtClean="0">
              <a:latin typeface="NSimSun" pitchFamily="49" charset="-122"/>
              <a:ea typeface="NSimSun" pitchFamily="49" charset="-122"/>
            </a:rPr>
            <a:t>體</a:t>
          </a:r>
          <a:endParaRPr lang="en-US" sz="2800" dirty="0"/>
        </a:p>
      </dgm:t>
    </dgm:pt>
    <dgm:pt modelId="{F54942A6-95F7-3045-AFFC-5C8BFE608FED}" type="parTrans" cxnId="{E42855CA-96AB-BB4E-A227-D17E2226ED56}">
      <dgm:prSet/>
      <dgm:spPr/>
      <dgm:t>
        <a:bodyPr/>
        <a:lstStyle/>
        <a:p>
          <a:endParaRPr lang="en-US"/>
        </a:p>
      </dgm:t>
    </dgm:pt>
    <dgm:pt modelId="{DD248703-EE83-B34D-8166-EFD3D5D79128}" type="sibTrans" cxnId="{E42855CA-96AB-BB4E-A227-D17E2226ED56}">
      <dgm:prSet/>
      <dgm:spPr/>
      <dgm:t>
        <a:bodyPr/>
        <a:lstStyle/>
        <a:p>
          <a:endParaRPr lang="en-US"/>
        </a:p>
      </dgm:t>
    </dgm:pt>
    <dgm:pt modelId="{76365BA7-588B-B945-A79A-8E0215EBF57D}">
      <dgm:prSet phldrT="[Text]" custT="1"/>
      <dgm:spPr/>
      <dgm:t>
        <a:bodyPr/>
        <a:lstStyle/>
        <a:p>
          <a:r>
            <a:rPr lang="zh-CN" altLang="en-US" sz="2800" b="1" dirty="0" smtClean="0"/>
            <a:t>靈</a:t>
          </a:r>
          <a:r>
            <a:rPr lang="zh-CN" altLang="en-US" sz="2800" b="1" dirty="0" smtClean="0">
              <a:latin typeface="NSimSun" pitchFamily="49" charset="-122"/>
              <a:ea typeface="NSimSun" pitchFamily="49" charset="-122"/>
            </a:rPr>
            <a:t>魂</a:t>
          </a:r>
          <a:endParaRPr lang="en-US" sz="2800" dirty="0"/>
        </a:p>
      </dgm:t>
    </dgm:pt>
    <dgm:pt modelId="{8AF68F16-81C5-5545-B8C8-D6ED74023101}" type="parTrans" cxnId="{B2A47D00-1FEA-4D40-BFF3-9B2BC912D612}">
      <dgm:prSet/>
      <dgm:spPr/>
      <dgm:t>
        <a:bodyPr/>
        <a:lstStyle/>
        <a:p>
          <a:endParaRPr lang="en-US"/>
        </a:p>
      </dgm:t>
    </dgm:pt>
    <dgm:pt modelId="{81B7F772-226F-AB47-A7C9-2AF40310FD32}" type="sibTrans" cxnId="{B2A47D00-1FEA-4D40-BFF3-9B2BC912D612}">
      <dgm:prSet/>
      <dgm:spPr/>
      <dgm:t>
        <a:bodyPr/>
        <a:lstStyle/>
        <a:p>
          <a:endParaRPr lang="en-US"/>
        </a:p>
      </dgm:t>
    </dgm:pt>
    <dgm:pt modelId="{3793C86A-74FC-BA48-9CF7-F7800780ABF0}" type="pres">
      <dgm:prSet presAssocID="{70C8A3C6-58FB-D44E-B671-8DFBFD859C9C}" presName="Name0" presStyleCnt="0">
        <dgm:presLayoutVars>
          <dgm:chMax val="7"/>
          <dgm:resizeHandles val="exact"/>
        </dgm:presLayoutVars>
      </dgm:prSet>
      <dgm:spPr/>
      <dgm:t>
        <a:bodyPr/>
        <a:lstStyle/>
        <a:p>
          <a:endParaRPr lang="en-US"/>
        </a:p>
      </dgm:t>
    </dgm:pt>
    <dgm:pt modelId="{E617A71D-B1BF-2E44-B3F1-7531EDA9A539}" type="pres">
      <dgm:prSet presAssocID="{70C8A3C6-58FB-D44E-B671-8DFBFD859C9C}" presName="comp1" presStyleCnt="0"/>
      <dgm:spPr/>
    </dgm:pt>
    <dgm:pt modelId="{F3877DFD-FE88-A146-B41F-1B67A5AE14C9}" type="pres">
      <dgm:prSet presAssocID="{70C8A3C6-58FB-D44E-B671-8DFBFD859C9C}" presName="circle1" presStyleLbl="node1" presStyleIdx="0" presStyleCnt="2" custScaleX="71977" custScaleY="72526" custLinFactNeighborX="0" custLinFactNeighborY="17732"/>
      <dgm:spPr/>
      <dgm:t>
        <a:bodyPr/>
        <a:lstStyle/>
        <a:p>
          <a:endParaRPr lang="en-US"/>
        </a:p>
      </dgm:t>
    </dgm:pt>
    <dgm:pt modelId="{F92C2F7E-FAE2-B744-AA75-B58891EBE216}" type="pres">
      <dgm:prSet presAssocID="{70C8A3C6-58FB-D44E-B671-8DFBFD859C9C}" presName="c1text" presStyleLbl="node1" presStyleIdx="0" presStyleCnt="2">
        <dgm:presLayoutVars>
          <dgm:bulletEnabled val="1"/>
        </dgm:presLayoutVars>
      </dgm:prSet>
      <dgm:spPr/>
      <dgm:t>
        <a:bodyPr/>
        <a:lstStyle/>
        <a:p>
          <a:endParaRPr lang="en-US"/>
        </a:p>
      </dgm:t>
    </dgm:pt>
    <dgm:pt modelId="{A9678AC3-9D29-444A-A51E-DCF3032BC97B}" type="pres">
      <dgm:prSet presAssocID="{70C8A3C6-58FB-D44E-B671-8DFBFD859C9C}" presName="comp2" presStyleCnt="0"/>
      <dgm:spPr/>
    </dgm:pt>
    <dgm:pt modelId="{A0A5730A-CC7B-6540-BF4B-DE8583E71F65}" type="pres">
      <dgm:prSet presAssocID="{70C8A3C6-58FB-D44E-B671-8DFBFD859C9C}" presName="circle2" presStyleLbl="node1" presStyleIdx="1" presStyleCnt="2" custScaleX="64793" custScaleY="64510" custLinFactNeighborX="3118" custLinFactNeighborY="15874"/>
      <dgm:spPr/>
      <dgm:t>
        <a:bodyPr/>
        <a:lstStyle/>
        <a:p>
          <a:endParaRPr lang="en-US"/>
        </a:p>
      </dgm:t>
    </dgm:pt>
    <dgm:pt modelId="{26AC02A0-1DDD-3E48-9E12-477173719013}" type="pres">
      <dgm:prSet presAssocID="{70C8A3C6-58FB-D44E-B671-8DFBFD859C9C}" presName="c2text" presStyleLbl="node1" presStyleIdx="1" presStyleCnt="2">
        <dgm:presLayoutVars>
          <dgm:bulletEnabled val="1"/>
        </dgm:presLayoutVars>
      </dgm:prSet>
      <dgm:spPr/>
      <dgm:t>
        <a:bodyPr/>
        <a:lstStyle/>
        <a:p>
          <a:endParaRPr lang="en-US"/>
        </a:p>
      </dgm:t>
    </dgm:pt>
  </dgm:ptLst>
  <dgm:cxnLst>
    <dgm:cxn modelId="{2BE9C77D-B3F5-8249-8318-2BD9DE5E73D9}" type="presOf" srcId="{76365BA7-588B-B945-A79A-8E0215EBF57D}" destId="{A0A5730A-CC7B-6540-BF4B-DE8583E71F65}" srcOrd="0" destOrd="0" presId="urn:microsoft.com/office/officeart/2005/8/layout/venn2"/>
    <dgm:cxn modelId="{E42855CA-96AB-BB4E-A227-D17E2226ED56}" srcId="{70C8A3C6-58FB-D44E-B671-8DFBFD859C9C}" destId="{FC7FC829-1F06-574C-86ED-D0828AF0A1AE}" srcOrd="0" destOrd="0" parTransId="{F54942A6-95F7-3045-AFFC-5C8BFE608FED}" sibTransId="{DD248703-EE83-B34D-8166-EFD3D5D79128}"/>
    <dgm:cxn modelId="{CA2EDB95-E56B-5544-9835-E497517F9FFA}" type="presOf" srcId="{FC7FC829-1F06-574C-86ED-D0828AF0A1AE}" destId="{F3877DFD-FE88-A146-B41F-1B67A5AE14C9}" srcOrd="0" destOrd="0" presId="urn:microsoft.com/office/officeart/2005/8/layout/venn2"/>
    <dgm:cxn modelId="{9E06EEC3-C859-0F45-87D1-982436A9A1CA}" type="presOf" srcId="{FC7FC829-1F06-574C-86ED-D0828AF0A1AE}" destId="{F92C2F7E-FAE2-B744-AA75-B58891EBE216}" srcOrd="1" destOrd="0" presId="urn:microsoft.com/office/officeart/2005/8/layout/venn2"/>
    <dgm:cxn modelId="{B2A47D00-1FEA-4D40-BFF3-9B2BC912D612}" srcId="{70C8A3C6-58FB-D44E-B671-8DFBFD859C9C}" destId="{76365BA7-588B-B945-A79A-8E0215EBF57D}" srcOrd="1" destOrd="0" parTransId="{8AF68F16-81C5-5545-B8C8-D6ED74023101}" sibTransId="{81B7F772-226F-AB47-A7C9-2AF40310FD32}"/>
    <dgm:cxn modelId="{5ACA196B-259E-E142-8BC8-70FB31E9CA48}" type="presOf" srcId="{70C8A3C6-58FB-D44E-B671-8DFBFD859C9C}" destId="{3793C86A-74FC-BA48-9CF7-F7800780ABF0}" srcOrd="0" destOrd="0" presId="urn:microsoft.com/office/officeart/2005/8/layout/venn2"/>
    <dgm:cxn modelId="{3B30321C-BC93-7F4A-8B70-924D98F51380}" type="presOf" srcId="{76365BA7-588B-B945-A79A-8E0215EBF57D}" destId="{26AC02A0-1DDD-3E48-9E12-477173719013}" srcOrd="1" destOrd="0" presId="urn:microsoft.com/office/officeart/2005/8/layout/venn2"/>
    <dgm:cxn modelId="{419BDEA0-83B2-B343-A2F3-93ECE6B95BF8}" type="presParOf" srcId="{3793C86A-74FC-BA48-9CF7-F7800780ABF0}" destId="{E617A71D-B1BF-2E44-B3F1-7531EDA9A539}" srcOrd="0" destOrd="0" presId="urn:microsoft.com/office/officeart/2005/8/layout/venn2"/>
    <dgm:cxn modelId="{6C8EC54B-53A4-944E-ACE6-3A17C7B7A717}" type="presParOf" srcId="{E617A71D-B1BF-2E44-B3F1-7531EDA9A539}" destId="{F3877DFD-FE88-A146-B41F-1B67A5AE14C9}" srcOrd="0" destOrd="0" presId="urn:microsoft.com/office/officeart/2005/8/layout/venn2"/>
    <dgm:cxn modelId="{1EC5C322-E239-A64E-96CA-D95A7FA18210}" type="presParOf" srcId="{E617A71D-B1BF-2E44-B3F1-7531EDA9A539}" destId="{F92C2F7E-FAE2-B744-AA75-B58891EBE216}" srcOrd="1" destOrd="0" presId="urn:microsoft.com/office/officeart/2005/8/layout/venn2"/>
    <dgm:cxn modelId="{2D37E8E3-E66D-CA4D-AD08-CA949F792769}" type="presParOf" srcId="{3793C86A-74FC-BA48-9CF7-F7800780ABF0}" destId="{A9678AC3-9D29-444A-A51E-DCF3032BC97B}" srcOrd="1" destOrd="0" presId="urn:microsoft.com/office/officeart/2005/8/layout/venn2"/>
    <dgm:cxn modelId="{B87AA36E-803C-DE4A-B4BD-13B2F76732AC}" type="presParOf" srcId="{A9678AC3-9D29-444A-A51E-DCF3032BC97B}" destId="{A0A5730A-CC7B-6540-BF4B-DE8583E71F65}" srcOrd="0" destOrd="0" presId="urn:microsoft.com/office/officeart/2005/8/layout/venn2"/>
    <dgm:cxn modelId="{D2402DFD-581F-3546-B807-4832EF90B728}" type="presParOf" srcId="{A9678AC3-9D29-444A-A51E-DCF3032BC97B}" destId="{26AC02A0-1DDD-3E48-9E12-477173719013}" srcOrd="1" destOrd="0" presId="urn:microsoft.com/office/officeart/2005/8/layout/ven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B2F74B-30CA-4073-A103-635B48785C8E}" type="doc">
      <dgm:prSet loTypeId="urn:microsoft.com/office/officeart/2005/8/layout/gear1" loCatId="cycle" qsTypeId="urn:microsoft.com/office/officeart/2005/8/quickstyle/simple1" qsCatId="simple" csTypeId="urn:microsoft.com/office/officeart/2005/8/colors/accent1_2" csCatId="accent1" phldr="1"/>
      <dgm:spPr/>
    </dgm:pt>
    <dgm:pt modelId="{8531A6E3-0860-4AE2-9987-8159031D4F45}">
      <dgm:prSet phldrT="[Text]"/>
      <dgm:spPr/>
      <dgm:t>
        <a:bodyPr/>
        <a:lstStyle/>
        <a:p>
          <a:r>
            <a:rPr lang="zh-TW" altLang="en-US" b="1" smtClean="0">
              <a:solidFill>
                <a:srgbClr val="FFFFCC"/>
              </a:solidFill>
              <a:latin typeface="NSimSun" pitchFamily="49" charset="-122"/>
              <a:ea typeface="NSimSun" pitchFamily="49" charset="-122"/>
            </a:rPr>
            <a:t>身體</a:t>
          </a:r>
          <a:endParaRPr lang="en-US" dirty="0">
            <a:solidFill>
              <a:srgbClr val="FFFFCC"/>
            </a:solidFill>
          </a:endParaRPr>
        </a:p>
      </dgm:t>
    </dgm:pt>
    <dgm:pt modelId="{F495EDFA-F089-4A42-8328-76B010EFDA6C}" type="parTrans" cxnId="{2342F986-4128-4C93-8BEC-7F681AC2E063}">
      <dgm:prSet/>
      <dgm:spPr/>
      <dgm:t>
        <a:bodyPr/>
        <a:lstStyle/>
        <a:p>
          <a:endParaRPr lang="en-US"/>
        </a:p>
      </dgm:t>
    </dgm:pt>
    <dgm:pt modelId="{B4F0AD4D-B346-495E-9974-C2BB7C245DBA}" type="sibTrans" cxnId="{2342F986-4128-4C93-8BEC-7F681AC2E063}">
      <dgm:prSet/>
      <dgm:spPr/>
      <dgm:t>
        <a:bodyPr/>
        <a:lstStyle/>
        <a:p>
          <a:endParaRPr lang="en-US"/>
        </a:p>
      </dgm:t>
    </dgm:pt>
    <dgm:pt modelId="{0268044D-71DF-4D46-B8E0-E14885A07E72}">
      <dgm:prSet phldrT="[Text]"/>
      <dgm:spPr/>
      <dgm:t>
        <a:bodyPr/>
        <a:lstStyle/>
        <a:p>
          <a:r>
            <a:rPr lang="zh-CN" altLang="en-US" b="1" smtClean="0">
              <a:solidFill>
                <a:srgbClr val="FFCCCC"/>
              </a:solidFill>
              <a:latin typeface="NSimSun" pitchFamily="49" charset="-122"/>
              <a:ea typeface="NSimSun" pitchFamily="49" charset="-122"/>
            </a:rPr>
            <a:t>心</a:t>
          </a:r>
          <a:r>
            <a:rPr lang="zh-TW" altLang="en-US" b="1" smtClean="0">
              <a:solidFill>
                <a:srgbClr val="FFCCCC"/>
              </a:solidFill>
              <a:latin typeface="NSimSun" pitchFamily="49" charset="-122"/>
              <a:ea typeface="NSimSun" pitchFamily="49" charset="-122"/>
            </a:rPr>
            <a:t>靈</a:t>
          </a:r>
          <a:endParaRPr lang="en-US" dirty="0">
            <a:solidFill>
              <a:srgbClr val="FFCCCC"/>
            </a:solidFill>
          </a:endParaRPr>
        </a:p>
      </dgm:t>
    </dgm:pt>
    <dgm:pt modelId="{8A3B849A-244B-4A75-9102-EB2757ACBC96}" type="parTrans" cxnId="{EFED780D-62F6-4858-969A-476C3EF697A6}">
      <dgm:prSet/>
      <dgm:spPr/>
      <dgm:t>
        <a:bodyPr/>
        <a:lstStyle/>
        <a:p>
          <a:endParaRPr lang="en-US"/>
        </a:p>
      </dgm:t>
    </dgm:pt>
    <dgm:pt modelId="{4222B702-8929-42AF-8903-62C49DCE9597}" type="sibTrans" cxnId="{EFED780D-62F6-4858-969A-476C3EF697A6}">
      <dgm:prSet/>
      <dgm:spPr/>
      <dgm:t>
        <a:bodyPr/>
        <a:lstStyle/>
        <a:p>
          <a:endParaRPr lang="en-US"/>
        </a:p>
      </dgm:t>
    </dgm:pt>
    <dgm:pt modelId="{38C36731-0A61-48F2-9605-F03C596617FE}">
      <dgm:prSet phldrT="[Text]"/>
      <dgm:spPr/>
      <dgm:t>
        <a:bodyPr/>
        <a:lstStyle/>
        <a:p>
          <a:r>
            <a:rPr lang="zh-TW" altLang="en-US" b="1" dirty="0" smtClean="0">
              <a:solidFill>
                <a:srgbClr val="CCECFF"/>
              </a:solidFill>
              <a:latin typeface="NSimSun" pitchFamily="49" charset="-122"/>
              <a:ea typeface="NSimSun" pitchFamily="49" charset="-122"/>
            </a:rPr>
            <a:t>關係</a:t>
          </a:r>
          <a:endParaRPr lang="en-US" dirty="0">
            <a:solidFill>
              <a:srgbClr val="CCECFF"/>
            </a:solidFill>
          </a:endParaRPr>
        </a:p>
      </dgm:t>
    </dgm:pt>
    <dgm:pt modelId="{017ECED7-158C-434D-9C52-FE6DC3EA78CF}" type="parTrans" cxnId="{72595B03-0BC8-477E-8AD1-1AC57F4BD9EA}">
      <dgm:prSet/>
      <dgm:spPr/>
      <dgm:t>
        <a:bodyPr/>
        <a:lstStyle/>
        <a:p>
          <a:endParaRPr lang="en-US"/>
        </a:p>
      </dgm:t>
    </dgm:pt>
    <dgm:pt modelId="{E384400C-40CC-4FAD-8150-C3F0A57D621B}" type="sibTrans" cxnId="{72595B03-0BC8-477E-8AD1-1AC57F4BD9EA}">
      <dgm:prSet/>
      <dgm:spPr/>
      <dgm:t>
        <a:bodyPr/>
        <a:lstStyle/>
        <a:p>
          <a:endParaRPr lang="en-US"/>
        </a:p>
      </dgm:t>
    </dgm:pt>
    <dgm:pt modelId="{38BEB6EC-9929-41BA-BD3B-D489DA75C70A}" type="pres">
      <dgm:prSet presAssocID="{55B2F74B-30CA-4073-A103-635B48785C8E}" presName="composite" presStyleCnt="0">
        <dgm:presLayoutVars>
          <dgm:chMax val="3"/>
          <dgm:animLvl val="lvl"/>
          <dgm:resizeHandles val="exact"/>
        </dgm:presLayoutVars>
      </dgm:prSet>
      <dgm:spPr/>
    </dgm:pt>
    <dgm:pt modelId="{351A8B3C-4CCA-44E6-B16E-5C79F57AD272}" type="pres">
      <dgm:prSet presAssocID="{8531A6E3-0860-4AE2-9987-8159031D4F45}" presName="gear1" presStyleLbl="node1" presStyleIdx="0" presStyleCnt="3">
        <dgm:presLayoutVars>
          <dgm:chMax val="1"/>
          <dgm:bulletEnabled val="1"/>
        </dgm:presLayoutVars>
      </dgm:prSet>
      <dgm:spPr/>
      <dgm:t>
        <a:bodyPr/>
        <a:lstStyle/>
        <a:p>
          <a:endParaRPr lang="en-US"/>
        </a:p>
      </dgm:t>
    </dgm:pt>
    <dgm:pt modelId="{722C8D84-7AC6-4096-9462-8661E23C3A19}" type="pres">
      <dgm:prSet presAssocID="{8531A6E3-0860-4AE2-9987-8159031D4F45}" presName="gear1srcNode" presStyleLbl="node1" presStyleIdx="0" presStyleCnt="3"/>
      <dgm:spPr/>
      <dgm:t>
        <a:bodyPr/>
        <a:lstStyle/>
        <a:p>
          <a:endParaRPr lang="en-US"/>
        </a:p>
      </dgm:t>
    </dgm:pt>
    <dgm:pt modelId="{85399A10-73D7-43C3-B9B9-652861D9166B}" type="pres">
      <dgm:prSet presAssocID="{8531A6E3-0860-4AE2-9987-8159031D4F45}" presName="gear1dstNode" presStyleLbl="node1" presStyleIdx="0" presStyleCnt="3"/>
      <dgm:spPr/>
      <dgm:t>
        <a:bodyPr/>
        <a:lstStyle/>
        <a:p>
          <a:endParaRPr lang="en-US"/>
        </a:p>
      </dgm:t>
    </dgm:pt>
    <dgm:pt modelId="{60150069-0F83-4860-91D6-87BE176E8F44}" type="pres">
      <dgm:prSet presAssocID="{0268044D-71DF-4D46-B8E0-E14885A07E72}" presName="gear2" presStyleLbl="node1" presStyleIdx="1" presStyleCnt="3" custLinFactNeighborX="60357" custLinFactNeighborY="-71429">
        <dgm:presLayoutVars>
          <dgm:chMax val="1"/>
          <dgm:bulletEnabled val="1"/>
        </dgm:presLayoutVars>
      </dgm:prSet>
      <dgm:spPr/>
      <dgm:t>
        <a:bodyPr/>
        <a:lstStyle/>
        <a:p>
          <a:endParaRPr lang="en-US"/>
        </a:p>
      </dgm:t>
    </dgm:pt>
    <dgm:pt modelId="{031C18F7-2EA8-4E5F-8BDE-25709A48E13A}" type="pres">
      <dgm:prSet presAssocID="{0268044D-71DF-4D46-B8E0-E14885A07E72}" presName="gear2srcNode" presStyleLbl="node1" presStyleIdx="1" presStyleCnt="3"/>
      <dgm:spPr/>
      <dgm:t>
        <a:bodyPr/>
        <a:lstStyle/>
        <a:p>
          <a:endParaRPr lang="en-US"/>
        </a:p>
      </dgm:t>
    </dgm:pt>
    <dgm:pt modelId="{AD0E1B8E-1901-4F45-841A-18FFEE51D0C4}" type="pres">
      <dgm:prSet presAssocID="{0268044D-71DF-4D46-B8E0-E14885A07E72}" presName="gear2dstNode" presStyleLbl="node1" presStyleIdx="1" presStyleCnt="3"/>
      <dgm:spPr/>
      <dgm:t>
        <a:bodyPr/>
        <a:lstStyle/>
        <a:p>
          <a:endParaRPr lang="en-US"/>
        </a:p>
      </dgm:t>
    </dgm:pt>
    <dgm:pt modelId="{DA779D1E-B7A3-4821-8891-20514D2CA7FC}" type="pres">
      <dgm:prSet presAssocID="{38C36731-0A61-48F2-9605-F03C596617FE}" presName="gear3" presStyleLbl="node1" presStyleIdx="2" presStyleCnt="3" custLinFactNeighborX="-44345" custLinFactNeighborY="60714"/>
      <dgm:spPr/>
      <dgm:t>
        <a:bodyPr/>
        <a:lstStyle/>
        <a:p>
          <a:endParaRPr lang="en-US"/>
        </a:p>
      </dgm:t>
    </dgm:pt>
    <dgm:pt modelId="{897239FA-095E-4301-9874-3906DD8F015B}" type="pres">
      <dgm:prSet presAssocID="{38C36731-0A61-48F2-9605-F03C596617FE}" presName="gear3tx" presStyleLbl="node1" presStyleIdx="2" presStyleCnt="3">
        <dgm:presLayoutVars>
          <dgm:chMax val="1"/>
          <dgm:bulletEnabled val="1"/>
        </dgm:presLayoutVars>
      </dgm:prSet>
      <dgm:spPr/>
      <dgm:t>
        <a:bodyPr/>
        <a:lstStyle/>
        <a:p>
          <a:endParaRPr lang="en-US"/>
        </a:p>
      </dgm:t>
    </dgm:pt>
    <dgm:pt modelId="{2EA152F0-8759-499C-84C9-8D88970A28E7}" type="pres">
      <dgm:prSet presAssocID="{38C36731-0A61-48F2-9605-F03C596617FE}" presName="gear3srcNode" presStyleLbl="node1" presStyleIdx="2" presStyleCnt="3"/>
      <dgm:spPr/>
      <dgm:t>
        <a:bodyPr/>
        <a:lstStyle/>
        <a:p>
          <a:endParaRPr lang="en-US"/>
        </a:p>
      </dgm:t>
    </dgm:pt>
    <dgm:pt modelId="{0F004379-C8D5-4F32-BC57-88BB18EFBF62}" type="pres">
      <dgm:prSet presAssocID="{38C36731-0A61-48F2-9605-F03C596617FE}" presName="gear3dstNode" presStyleLbl="node1" presStyleIdx="2" presStyleCnt="3"/>
      <dgm:spPr/>
      <dgm:t>
        <a:bodyPr/>
        <a:lstStyle/>
        <a:p>
          <a:endParaRPr lang="en-US"/>
        </a:p>
      </dgm:t>
    </dgm:pt>
    <dgm:pt modelId="{84B4C20C-6F49-4CF7-B8D3-FC0B39233096}" type="pres">
      <dgm:prSet presAssocID="{B4F0AD4D-B346-495E-9974-C2BB7C245DBA}" presName="connector1" presStyleLbl="sibTrans2D1" presStyleIdx="0" presStyleCnt="3"/>
      <dgm:spPr/>
      <dgm:t>
        <a:bodyPr/>
        <a:lstStyle/>
        <a:p>
          <a:endParaRPr lang="en-US"/>
        </a:p>
      </dgm:t>
    </dgm:pt>
    <dgm:pt modelId="{C77DD944-FDE5-496F-873D-7B18D3DCFDAB}" type="pres">
      <dgm:prSet presAssocID="{4222B702-8929-42AF-8903-62C49DCE9597}" presName="connector2" presStyleLbl="sibTrans2D1" presStyleIdx="1" presStyleCnt="3"/>
      <dgm:spPr/>
      <dgm:t>
        <a:bodyPr/>
        <a:lstStyle/>
        <a:p>
          <a:endParaRPr lang="en-US"/>
        </a:p>
      </dgm:t>
    </dgm:pt>
    <dgm:pt modelId="{8F85C42F-04FD-4A46-98E9-8EF5F1A41778}" type="pres">
      <dgm:prSet presAssocID="{E384400C-40CC-4FAD-8150-C3F0A57D621B}" presName="connector3" presStyleLbl="sibTrans2D1" presStyleIdx="2" presStyleCnt="3"/>
      <dgm:spPr/>
      <dgm:t>
        <a:bodyPr/>
        <a:lstStyle/>
        <a:p>
          <a:endParaRPr lang="en-US"/>
        </a:p>
      </dgm:t>
    </dgm:pt>
  </dgm:ptLst>
  <dgm:cxnLst>
    <dgm:cxn modelId="{CBA73EDD-8841-4E3D-BEB9-7E1DA64756CB}" type="presOf" srcId="{38C36731-0A61-48F2-9605-F03C596617FE}" destId="{2EA152F0-8759-499C-84C9-8D88970A28E7}" srcOrd="2" destOrd="0" presId="urn:microsoft.com/office/officeart/2005/8/layout/gear1"/>
    <dgm:cxn modelId="{0F3B7CD1-56AF-4193-9F70-CEC583839B1D}" type="presOf" srcId="{0268044D-71DF-4D46-B8E0-E14885A07E72}" destId="{031C18F7-2EA8-4E5F-8BDE-25709A48E13A}" srcOrd="1" destOrd="0" presId="urn:microsoft.com/office/officeart/2005/8/layout/gear1"/>
    <dgm:cxn modelId="{58F798D8-6953-4B62-B01F-78A3C4E92A9E}" type="presOf" srcId="{0268044D-71DF-4D46-B8E0-E14885A07E72}" destId="{AD0E1B8E-1901-4F45-841A-18FFEE51D0C4}" srcOrd="2" destOrd="0" presId="urn:microsoft.com/office/officeart/2005/8/layout/gear1"/>
    <dgm:cxn modelId="{FA284BED-D2D7-40AF-B653-6D9C3E141AA0}" type="presOf" srcId="{55B2F74B-30CA-4073-A103-635B48785C8E}" destId="{38BEB6EC-9929-41BA-BD3B-D489DA75C70A}" srcOrd="0" destOrd="0" presId="urn:microsoft.com/office/officeart/2005/8/layout/gear1"/>
    <dgm:cxn modelId="{B91D9C33-3542-45DD-A59D-52F5A33A2FF7}" type="presOf" srcId="{4222B702-8929-42AF-8903-62C49DCE9597}" destId="{C77DD944-FDE5-496F-873D-7B18D3DCFDAB}" srcOrd="0" destOrd="0" presId="urn:microsoft.com/office/officeart/2005/8/layout/gear1"/>
    <dgm:cxn modelId="{4CE5CDAA-0D6F-4825-A284-9D1404751C3D}" type="presOf" srcId="{0268044D-71DF-4D46-B8E0-E14885A07E72}" destId="{60150069-0F83-4860-91D6-87BE176E8F44}" srcOrd="0" destOrd="0" presId="urn:microsoft.com/office/officeart/2005/8/layout/gear1"/>
    <dgm:cxn modelId="{6BD7496B-63D1-4F53-97DF-1FF40EF52407}" type="presOf" srcId="{38C36731-0A61-48F2-9605-F03C596617FE}" destId="{897239FA-095E-4301-9874-3906DD8F015B}" srcOrd="1" destOrd="0" presId="urn:microsoft.com/office/officeart/2005/8/layout/gear1"/>
    <dgm:cxn modelId="{665C67AF-DEFF-47D3-84CE-7D1DC94625BD}" type="presOf" srcId="{38C36731-0A61-48F2-9605-F03C596617FE}" destId="{0F004379-C8D5-4F32-BC57-88BB18EFBF62}" srcOrd="3" destOrd="0" presId="urn:microsoft.com/office/officeart/2005/8/layout/gear1"/>
    <dgm:cxn modelId="{2342F986-4128-4C93-8BEC-7F681AC2E063}" srcId="{55B2F74B-30CA-4073-A103-635B48785C8E}" destId="{8531A6E3-0860-4AE2-9987-8159031D4F45}" srcOrd="0" destOrd="0" parTransId="{F495EDFA-F089-4A42-8328-76B010EFDA6C}" sibTransId="{B4F0AD4D-B346-495E-9974-C2BB7C245DBA}"/>
    <dgm:cxn modelId="{C0496559-A18B-4C1D-97F0-B89B02ECEF60}" type="presOf" srcId="{B4F0AD4D-B346-495E-9974-C2BB7C245DBA}" destId="{84B4C20C-6F49-4CF7-B8D3-FC0B39233096}" srcOrd="0" destOrd="0" presId="urn:microsoft.com/office/officeart/2005/8/layout/gear1"/>
    <dgm:cxn modelId="{16D97681-9C48-406A-8C46-590185F0E7FF}" type="presOf" srcId="{38C36731-0A61-48F2-9605-F03C596617FE}" destId="{DA779D1E-B7A3-4821-8891-20514D2CA7FC}" srcOrd="0" destOrd="0" presId="urn:microsoft.com/office/officeart/2005/8/layout/gear1"/>
    <dgm:cxn modelId="{72595B03-0BC8-477E-8AD1-1AC57F4BD9EA}" srcId="{55B2F74B-30CA-4073-A103-635B48785C8E}" destId="{38C36731-0A61-48F2-9605-F03C596617FE}" srcOrd="2" destOrd="0" parTransId="{017ECED7-158C-434D-9C52-FE6DC3EA78CF}" sibTransId="{E384400C-40CC-4FAD-8150-C3F0A57D621B}"/>
    <dgm:cxn modelId="{B74F71D4-9F03-44FD-96D5-A036FD267D58}" type="presOf" srcId="{8531A6E3-0860-4AE2-9987-8159031D4F45}" destId="{85399A10-73D7-43C3-B9B9-652861D9166B}" srcOrd="2" destOrd="0" presId="urn:microsoft.com/office/officeart/2005/8/layout/gear1"/>
    <dgm:cxn modelId="{C06DFA81-CCA4-4C75-9979-1BE335E1FBA2}" type="presOf" srcId="{8531A6E3-0860-4AE2-9987-8159031D4F45}" destId="{351A8B3C-4CCA-44E6-B16E-5C79F57AD272}" srcOrd="0" destOrd="0" presId="urn:microsoft.com/office/officeart/2005/8/layout/gear1"/>
    <dgm:cxn modelId="{2F75E27E-6665-455A-98DF-BD445B5D8C96}" type="presOf" srcId="{8531A6E3-0860-4AE2-9987-8159031D4F45}" destId="{722C8D84-7AC6-4096-9462-8661E23C3A19}" srcOrd="1" destOrd="0" presId="urn:microsoft.com/office/officeart/2005/8/layout/gear1"/>
    <dgm:cxn modelId="{EFED780D-62F6-4858-969A-476C3EF697A6}" srcId="{55B2F74B-30CA-4073-A103-635B48785C8E}" destId="{0268044D-71DF-4D46-B8E0-E14885A07E72}" srcOrd="1" destOrd="0" parTransId="{8A3B849A-244B-4A75-9102-EB2757ACBC96}" sibTransId="{4222B702-8929-42AF-8903-62C49DCE9597}"/>
    <dgm:cxn modelId="{F1CA0032-AB8A-46DE-8F55-8619085586CF}" type="presOf" srcId="{E384400C-40CC-4FAD-8150-C3F0A57D621B}" destId="{8F85C42F-04FD-4A46-98E9-8EF5F1A41778}" srcOrd="0" destOrd="0" presId="urn:microsoft.com/office/officeart/2005/8/layout/gear1"/>
    <dgm:cxn modelId="{C1750938-41F7-498A-A922-95DE248DE876}" type="presParOf" srcId="{38BEB6EC-9929-41BA-BD3B-D489DA75C70A}" destId="{351A8B3C-4CCA-44E6-B16E-5C79F57AD272}" srcOrd="0" destOrd="0" presId="urn:microsoft.com/office/officeart/2005/8/layout/gear1"/>
    <dgm:cxn modelId="{B3119A34-8472-404F-BD9D-CBA3127D6B7E}" type="presParOf" srcId="{38BEB6EC-9929-41BA-BD3B-D489DA75C70A}" destId="{722C8D84-7AC6-4096-9462-8661E23C3A19}" srcOrd="1" destOrd="0" presId="urn:microsoft.com/office/officeart/2005/8/layout/gear1"/>
    <dgm:cxn modelId="{320E3C11-BBD7-4A0D-AADB-C96EA0B91E6F}" type="presParOf" srcId="{38BEB6EC-9929-41BA-BD3B-D489DA75C70A}" destId="{85399A10-73D7-43C3-B9B9-652861D9166B}" srcOrd="2" destOrd="0" presId="urn:microsoft.com/office/officeart/2005/8/layout/gear1"/>
    <dgm:cxn modelId="{1CE8178B-F458-437B-811A-B996BB5D719B}" type="presParOf" srcId="{38BEB6EC-9929-41BA-BD3B-D489DA75C70A}" destId="{60150069-0F83-4860-91D6-87BE176E8F44}" srcOrd="3" destOrd="0" presId="urn:microsoft.com/office/officeart/2005/8/layout/gear1"/>
    <dgm:cxn modelId="{A22AD579-3737-4F5A-9C3D-9243FDF219AB}" type="presParOf" srcId="{38BEB6EC-9929-41BA-BD3B-D489DA75C70A}" destId="{031C18F7-2EA8-4E5F-8BDE-25709A48E13A}" srcOrd="4" destOrd="0" presId="urn:microsoft.com/office/officeart/2005/8/layout/gear1"/>
    <dgm:cxn modelId="{2AE3C558-8D26-4041-981F-9DEFF9FEA17E}" type="presParOf" srcId="{38BEB6EC-9929-41BA-BD3B-D489DA75C70A}" destId="{AD0E1B8E-1901-4F45-841A-18FFEE51D0C4}" srcOrd="5" destOrd="0" presId="urn:microsoft.com/office/officeart/2005/8/layout/gear1"/>
    <dgm:cxn modelId="{12E8B130-32E0-4A85-8A28-970AFD0EDA54}" type="presParOf" srcId="{38BEB6EC-9929-41BA-BD3B-D489DA75C70A}" destId="{DA779D1E-B7A3-4821-8891-20514D2CA7FC}" srcOrd="6" destOrd="0" presId="urn:microsoft.com/office/officeart/2005/8/layout/gear1"/>
    <dgm:cxn modelId="{2F25EF50-06A3-48F6-A0F6-90C0A28DDFF3}" type="presParOf" srcId="{38BEB6EC-9929-41BA-BD3B-D489DA75C70A}" destId="{897239FA-095E-4301-9874-3906DD8F015B}" srcOrd="7" destOrd="0" presId="urn:microsoft.com/office/officeart/2005/8/layout/gear1"/>
    <dgm:cxn modelId="{4AF6D5DD-3D91-4BE5-A9FB-CC455CAD1558}" type="presParOf" srcId="{38BEB6EC-9929-41BA-BD3B-D489DA75C70A}" destId="{2EA152F0-8759-499C-84C9-8D88970A28E7}" srcOrd="8" destOrd="0" presId="urn:microsoft.com/office/officeart/2005/8/layout/gear1"/>
    <dgm:cxn modelId="{F3ECF998-1C0D-42AB-B517-BE5296BC731E}" type="presParOf" srcId="{38BEB6EC-9929-41BA-BD3B-D489DA75C70A}" destId="{0F004379-C8D5-4F32-BC57-88BB18EFBF62}" srcOrd="9" destOrd="0" presId="urn:microsoft.com/office/officeart/2005/8/layout/gear1"/>
    <dgm:cxn modelId="{5F52FF77-B0AB-41F6-9751-4663627EB9F0}" type="presParOf" srcId="{38BEB6EC-9929-41BA-BD3B-D489DA75C70A}" destId="{84B4C20C-6F49-4CF7-B8D3-FC0B39233096}" srcOrd="10" destOrd="0" presId="urn:microsoft.com/office/officeart/2005/8/layout/gear1"/>
    <dgm:cxn modelId="{F74CAB2E-F29F-4F8B-91E2-DB1356E91172}" type="presParOf" srcId="{38BEB6EC-9929-41BA-BD3B-D489DA75C70A}" destId="{C77DD944-FDE5-496F-873D-7B18D3DCFDAB}" srcOrd="11" destOrd="0" presId="urn:microsoft.com/office/officeart/2005/8/layout/gear1"/>
    <dgm:cxn modelId="{4580C795-5C02-403E-9F0B-3D16012063BD}" type="presParOf" srcId="{38BEB6EC-9929-41BA-BD3B-D489DA75C70A}" destId="{8F85C42F-04FD-4A46-98E9-8EF5F1A41778}"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877DFD-FE88-A146-B41F-1B67A5AE14C9}">
      <dsp:nvSpPr>
        <dsp:cNvPr id="0" name=""/>
        <dsp:cNvSpPr/>
      </dsp:nvSpPr>
      <dsp:spPr>
        <a:xfrm>
          <a:off x="1594028" y="942165"/>
          <a:ext cx="2468307" cy="2487134"/>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latin typeface="NSimSun" pitchFamily="49" charset="-122"/>
              <a:ea typeface="NSimSun" pitchFamily="49" charset="-122"/>
            </a:rPr>
            <a:t>身</a:t>
          </a:r>
          <a:r>
            <a:rPr lang="zh-TW" altLang="en-US" sz="2800" b="1" kern="1200" dirty="0" smtClean="0">
              <a:latin typeface="NSimSun" pitchFamily="49" charset="-122"/>
              <a:ea typeface="NSimSun" pitchFamily="49" charset="-122"/>
            </a:rPr>
            <a:t>體</a:t>
          </a:r>
          <a:endParaRPr lang="en-US" sz="2800" kern="1200" dirty="0"/>
        </a:p>
      </dsp:txBody>
      <dsp:txXfrm>
        <a:off x="2180251" y="1128700"/>
        <a:ext cx="1295861" cy="422812"/>
      </dsp:txXfrm>
    </dsp:sp>
    <dsp:sp modelId="{A0A5730A-CC7B-6540-BF4B-DE8583E71F65}">
      <dsp:nvSpPr>
        <dsp:cNvPr id="0" name=""/>
        <dsp:cNvSpPr/>
      </dsp:nvSpPr>
      <dsp:spPr>
        <a:xfrm>
          <a:off x="2075146" y="1714654"/>
          <a:ext cx="1666459" cy="1659181"/>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zh-CN" altLang="en-US" sz="2800" b="1" kern="1200" dirty="0" smtClean="0"/>
            <a:t>靈</a:t>
          </a:r>
          <a:r>
            <a:rPr lang="zh-CN" altLang="en-US" sz="2800" b="1" kern="1200" dirty="0" smtClean="0">
              <a:latin typeface="NSimSun" pitchFamily="49" charset="-122"/>
              <a:ea typeface="NSimSun" pitchFamily="49" charset="-122"/>
            </a:rPr>
            <a:t>魂</a:t>
          </a:r>
          <a:endParaRPr lang="en-US" sz="2800" kern="1200" dirty="0"/>
        </a:p>
      </dsp:txBody>
      <dsp:txXfrm>
        <a:off x="2319193" y="2129449"/>
        <a:ext cx="1178364" cy="82959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1A8B3C-4CCA-44E6-B16E-5C79F57AD272}">
      <dsp:nvSpPr>
        <dsp:cNvPr id="0" name=""/>
        <dsp:cNvSpPr/>
      </dsp:nvSpPr>
      <dsp:spPr>
        <a:xfrm>
          <a:off x="3016250" y="2000250"/>
          <a:ext cx="2444750" cy="244475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TW" altLang="en-US" sz="3100" b="1" kern="1200" smtClean="0">
              <a:solidFill>
                <a:srgbClr val="FFFFCC"/>
              </a:solidFill>
              <a:latin typeface="NSimSun" pitchFamily="49" charset="-122"/>
              <a:ea typeface="NSimSun" pitchFamily="49" charset="-122"/>
            </a:rPr>
            <a:t>身體</a:t>
          </a:r>
          <a:endParaRPr lang="en-US" sz="3100" kern="1200" dirty="0">
            <a:solidFill>
              <a:srgbClr val="FFFFCC"/>
            </a:solidFill>
          </a:endParaRPr>
        </a:p>
      </dsp:txBody>
      <dsp:txXfrm>
        <a:off x="3016250" y="2000250"/>
        <a:ext cx="2444750" cy="2444750"/>
      </dsp:txXfrm>
    </dsp:sp>
    <dsp:sp modelId="{60150069-0F83-4860-91D6-87BE176E8F44}">
      <dsp:nvSpPr>
        <dsp:cNvPr id="0" name=""/>
        <dsp:cNvSpPr/>
      </dsp:nvSpPr>
      <dsp:spPr>
        <a:xfrm>
          <a:off x="2666997" y="152392"/>
          <a:ext cx="1778000" cy="177800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CN" altLang="en-US" sz="3100" b="1" kern="1200" smtClean="0">
              <a:solidFill>
                <a:srgbClr val="FFCCCC"/>
              </a:solidFill>
              <a:latin typeface="NSimSun" pitchFamily="49" charset="-122"/>
              <a:ea typeface="NSimSun" pitchFamily="49" charset="-122"/>
            </a:rPr>
            <a:t>心</a:t>
          </a:r>
          <a:r>
            <a:rPr lang="zh-TW" altLang="en-US" sz="3100" b="1" kern="1200" smtClean="0">
              <a:solidFill>
                <a:srgbClr val="FFCCCC"/>
              </a:solidFill>
              <a:latin typeface="NSimSun" pitchFamily="49" charset="-122"/>
              <a:ea typeface="NSimSun" pitchFamily="49" charset="-122"/>
            </a:rPr>
            <a:t>靈</a:t>
          </a:r>
          <a:endParaRPr lang="en-US" sz="3100" kern="1200" dirty="0">
            <a:solidFill>
              <a:srgbClr val="FFCCCC"/>
            </a:solidFill>
          </a:endParaRPr>
        </a:p>
      </dsp:txBody>
      <dsp:txXfrm>
        <a:off x="2666997" y="152392"/>
        <a:ext cx="1778000" cy="1778000"/>
      </dsp:txXfrm>
    </dsp:sp>
    <dsp:sp modelId="{DA779D1E-B7A3-4821-8891-20514D2CA7FC}">
      <dsp:nvSpPr>
        <dsp:cNvPr id="0" name=""/>
        <dsp:cNvSpPr/>
      </dsp:nvSpPr>
      <dsp:spPr>
        <a:xfrm rot="20700000">
          <a:off x="1643566" y="1491155"/>
          <a:ext cx="1742077" cy="174207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TW" altLang="en-US" sz="3100" b="1" kern="1200" dirty="0" smtClean="0">
              <a:solidFill>
                <a:srgbClr val="CCECFF"/>
              </a:solidFill>
              <a:latin typeface="NSimSun" pitchFamily="49" charset="-122"/>
              <a:ea typeface="NSimSun" pitchFamily="49" charset="-122"/>
            </a:rPr>
            <a:t>關係</a:t>
          </a:r>
          <a:endParaRPr lang="en-US" sz="3100" kern="1200" dirty="0">
            <a:solidFill>
              <a:srgbClr val="CCECFF"/>
            </a:solidFill>
          </a:endParaRPr>
        </a:p>
      </dsp:txBody>
      <dsp:txXfrm>
        <a:off x="2025655" y="1873243"/>
        <a:ext cx="977900" cy="977900"/>
      </dsp:txXfrm>
    </dsp:sp>
    <dsp:sp modelId="{84B4C20C-6F49-4CF7-B8D3-FC0B39233096}">
      <dsp:nvSpPr>
        <dsp:cNvPr id="0" name=""/>
        <dsp:cNvSpPr/>
      </dsp:nvSpPr>
      <dsp:spPr>
        <a:xfrm>
          <a:off x="2831023" y="1629771"/>
          <a:ext cx="3129280" cy="3129280"/>
        </a:xfrm>
        <a:prstGeom prst="circularArrow">
          <a:avLst>
            <a:gd name="adj1" fmla="val 4688"/>
            <a:gd name="adj2" fmla="val 299029"/>
            <a:gd name="adj3" fmla="val 2521872"/>
            <a:gd name="adj4" fmla="val 1584903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7DD944-FDE5-496F-873D-7B18D3DCFDAB}">
      <dsp:nvSpPr>
        <dsp:cNvPr id="0" name=""/>
        <dsp:cNvSpPr/>
      </dsp:nvSpPr>
      <dsp:spPr>
        <a:xfrm>
          <a:off x="1278969" y="1027919"/>
          <a:ext cx="2273617" cy="227361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85C42F-04FD-4A46-98E9-8EF5F1A41778}">
      <dsp:nvSpPr>
        <dsp:cNvPr id="0" name=""/>
        <dsp:cNvSpPr/>
      </dsp:nvSpPr>
      <dsp:spPr>
        <a:xfrm>
          <a:off x="2186751" y="-186894"/>
          <a:ext cx="2451417" cy="245141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65A07-120F-409A-AFC4-60CE1BB2E015}" type="datetimeFigureOut">
              <a:rPr lang="en-US" smtClean="0"/>
              <a:pPr/>
              <a:t>9/28/2017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AA1CC4-00AC-4301-B3A6-748BF6EEB4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CBCSD Cantonese</a:t>
            </a:r>
            <a:endParaRPr lang="en-US"/>
          </a:p>
        </p:txBody>
      </p:sp>
      <p:sp>
        <p:nvSpPr>
          <p:cNvPr id="4" name="Slide Number Placeholder 3"/>
          <p:cNvSpPr>
            <a:spLocks noGrp="1"/>
          </p:cNvSpPr>
          <p:nvPr>
            <p:ph type="sldNum" sz="quarter" idx="10"/>
          </p:nvPr>
        </p:nvSpPr>
        <p:spPr/>
        <p:txBody>
          <a:bodyPr/>
          <a:lstStyle/>
          <a:p>
            <a:fld id="{7CAA1CC4-00AC-4301-B3A6-748BF6EEB4A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AA1CC4-00AC-4301-B3A6-748BF6EEB4AC}" type="slidenum">
              <a:rPr lang="en-US" smtClean="0"/>
              <a:pPr/>
              <a:t>13</a:t>
            </a:fld>
            <a:endParaRPr lang="en-US"/>
          </a:p>
        </p:txBody>
      </p:sp>
    </p:spTree>
    <p:extLst>
      <p:ext uri="{BB962C8B-B14F-4D97-AF65-F5344CB8AC3E}">
        <p14:creationId xmlns="" xmlns:p14="http://schemas.microsoft.com/office/powerpoint/2010/main" val="1680986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2699863-61BE-42A2-9232-280C261478AD}" type="datetimeFigureOut">
              <a:rPr lang="en-US" smtClean="0"/>
              <a:pPr/>
              <a:t>9/28/2017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9BB95B0-582A-42C5-84F0-1CE76E37CA1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699863-61BE-42A2-9232-280C261478AD}"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699863-61BE-42A2-9232-280C261478AD}"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699863-61BE-42A2-9232-280C261478AD}"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2699863-61BE-42A2-9232-280C261478AD}"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B95B0-582A-42C5-84F0-1CE76E37CA1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2699863-61BE-42A2-9232-280C261478AD}"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2699863-61BE-42A2-9232-280C261478AD}" type="datetimeFigureOut">
              <a:rPr lang="en-US" smtClean="0"/>
              <a:pPr/>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2699863-61BE-42A2-9232-280C261478AD}" type="datetimeFigureOut">
              <a:rPr lang="en-US" smtClean="0"/>
              <a:pPr/>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99863-61BE-42A2-9232-280C261478AD}" type="datetimeFigureOut">
              <a:rPr lang="en-US" smtClean="0"/>
              <a:pPr/>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2699863-61BE-42A2-9232-280C261478AD}"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B95B0-582A-42C5-84F0-1CE76E37CA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2699863-61BE-42A2-9232-280C261478AD}"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9BB95B0-582A-42C5-84F0-1CE76E37CA1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2699863-61BE-42A2-9232-280C261478AD}" type="datetimeFigureOut">
              <a:rPr lang="en-US" smtClean="0"/>
              <a:pPr/>
              <a:t>9/28/2017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BB95B0-582A-42C5-84F0-1CE76E37CA1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8523" y="774728"/>
            <a:ext cx="7851648" cy="1816072"/>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zh-TW" altLang="en-US" sz="6000" dirty="0" smtClean="0">
                <a:ln/>
                <a:solidFill>
                  <a:srgbClr val="FFFF00"/>
                </a:solidFill>
                <a:effectLst/>
                <a:latin typeface="微軟正黑體" pitchFamily="34" charset="-120"/>
                <a:ea typeface="微軟正黑體" pitchFamily="34" charset="-120"/>
              </a:rPr>
              <a:t>你要痊癒嗎</a:t>
            </a:r>
            <a:r>
              <a:rPr lang="en-US" altLang="zh-TW" sz="6000" dirty="0" smtClean="0">
                <a:ln/>
                <a:solidFill>
                  <a:srgbClr val="FFFF00"/>
                </a:solidFill>
                <a:effectLst/>
                <a:latin typeface="微軟正黑體" pitchFamily="34" charset="-120"/>
                <a:ea typeface="微軟正黑體" pitchFamily="34" charset="-120"/>
              </a:rPr>
              <a:t>?</a:t>
            </a:r>
            <a:r>
              <a:rPr lang="en-US" altLang="zh-TW" sz="6000" dirty="0" smtClean="0">
                <a:ln/>
                <a:solidFill>
                  <a:srgbClr val="FFFF00"/>
                </a:solidFill>
                <a:effectLst/>
                <a:latin typeface="NSimSun" pitchFamily="49" charset="-122"/>
                <a:ea typeface="NSimSun" pitchFamily="49" charset="-122"/>
              </a:rPr>
              <a:t/>
            </a:r>
            <a:br>
              <a:rPr lang="en-US" altLang="zh-TW" sz="6000" dirty="0" smtClean="0">
                <a:ln/>
                <a:solidFill>
                  <a:srgbClr val="FFFF00"/>
                </a:solidFill>
                <a:effectLst/>
                <a:latin typeface="NSimSun" pitchFamily="49" charset="-122"/>
                <a:ea typeface="NSimSun" pitchFamily="49" charset="-122"/>
              </a:rPr>
            </a:br>
            <a:r>
              <a:rPr lang="en-US" altLang="zh-TW" sz="4400" b="0" dirty="0" smtClean="0">
                <a:ln/>
                <a:solidFill>
                  <a:srgbClr val="FFFF00"/>
                </a:solidFill>
                <a:effectLst/>
                <a:ea typeface="NSimSun" pitchFamily="49" charset="-122"/>
              </a:rPr>
              <a:t>Do You want to be Healed?</a:t>
            </a:r>
            <a:endParaRPr lang="en-US" dirty="0">
              <a:ln/>
              <a:solidFill>
                <a:srgbClr val="FFFF00"/>
              </a:solidFill>
              <a:effectLst/>
            </a:endParaRPr>
          </a:p>
        </p:txBody>
      </p:sp>
      <p:sp>
        <p:nvSpPr>
          <p:cNvPr id="3" name="Subtitle 2"/>
          <p:cNvSpPr>
            <a:spLocks noGrp="1"/>
          </p:cNvSpPr>
          <p:nvPr>
            <p:ph type="subTitle" idx="1"/>
          </p:nvPr>
        </p:nvSpPr>
        <p:spPr>
          <a:xfrm>
            <a:off x="538843" y="2926946"/>
            <a:ext cx="7854696" cy="1752600"/>
          </a:xfrm>
        </p:spPr>
        <p:txBody>
          <a:bodyPr>
            <a:normAutofit/>
          </a:bodyPr>
          <a:lstStyle/>
          <a:p>
            <a:endParaRPr lang="en-US" altLang="zh-TW" sz="2800" b="1" dirty="0" smtClean="0">
              <a:effectLst>
                <a:outerShdw blurRad="38100" dist="38100" dir="2700000" algn="tl">
                  <a:srgbClr val="000000">
                    <a:alpha val="43137"/>
                  </a:srgbClr>
                </a:outerShdw>
              </a:effectLst>
              <a:latin typeface="NSimSun" pitchFamily="49" charset="-122"/>
              <a:ea typeface="NSimSun" pitchFamily="49" charset="-122"/>
            </a:endParaRPr>
          </a:p>
          <a:p>
            <a:r>
              <a:rPr lang="zh-TW" altLang="en-US" sz="3200" b="1" dirty="0" smtClean="0">
                <a:effectLst>
                  <a:outerShdw blurRad="38100" dist="38100" dir="2700000" algn="tl">
                    <a:srgbClr val="000000">
                      <a:alpha val="43137"/>
                    </a:srgbClr>
                  </a:outerShdw>
                </a:effectLst>
                <a:latin typeface="微軟正黑體" pitchFamily="34" charset="-120"/>
                <a:ea typeface="微軟正黑體" pitchFamily="34" charset="-120"/>
              </a:rPr>
              <a:t>約翰福音</a:t>
            </a:r>
            <a:r>
              <a:rPr lang="en-US" altLang="zh-TW" sz="3200" b="1" dirty="0">
                <a:effectLst>
                  <a:outerShdw blurRad="38100" dist="38100" dir="2700000" algn="tl">
                    <a:srgbClr val="000000">
                      <a:alpha val="43137"/>
                    </a:srgbClr>
                  </a:outerShdw>
                </a:effectLst>
                <a:latin typeface="微軟正黑體" pitchFamily="34" charset="-120"/>
                <a:ea typeface="微軟正黑體" pitchFamily="34" charset="-120"/>
              </a:rPr>
              <a:t> John 5:1-9</a:t>
            </a:r>
            <a:endParaRPr lang="en-US" sz="3200" dirty="0">
              <a:effectLst>
                <a:outerShdw blurRad="38100" dist="38100" dir="2700000" algn="tl">
                  <a:srgbClr val="000000">
                    <a:alpha val="43137"/>
                  </a:srgbClr>
                </a:outerShdw>
              </a:effectLst>
              <a:latin typeface="微軟正黑體" pitchFamily="34" charset="-120"/>
              <a:ea typeface="微軟正黑體" pitchFamily="34" charset="-120"/>
            </a:endParaRPr>
          </a:p>
        </p:txBody>
      </p:sp>
      <p:pic>
        <p:nvPicPr>
          <p:cNvPr id="5" name="Picture 2" descr="http://koptisch.files.wordpress.com/2011/03/jesus-heilt-den-gelc3a4hmten.jpg"/>
          <p:cNvPicPr>
            <a:picLocks noChangeAspect="1" noChangeArrowheads="1"/>
          </p:cNvPicPr>
          <p:nvPr/>
        </p:nvPicPr>
        <p:blipFill>
          <a:blip r:embed="rId3" cstate="screen"/>
          <a:srcRect/>
          <a:stretch>
            <a:fillRect/>
          </a:stretch>
        </p:blipFill>
        <p:spPr bwMode="auto">
          <a:xfrm>
            <a:off x="538843" y="2912850"/>
            <a:ext cx="3827677" cy="2971800"/>
          </a:xfrm>
          <a:prstGeom prst="rect">
            <a:avLst/>
          </a:prstGeom>
          <a:noFill/>
        </p:spPr>
      </p:pic>
      <p:sp>
        <p:nvSpPr>
          <p:cNvPr id="4" name="TextBox 3"/>
          <p:cNvSpPr txBox="1"/>
          <p:nvPr/>
        </p:nvSpPr>
        <p:spPr>
          <a:xfrm>
            <a:off x="4876800" y="5029200"/>
            <a:ext cx="3508204" cy="461665"/>
          </a:xfrm>
          <a:prstGeom prst="rect">
            <a:avLst/>
          </a:prstGeom>
          <a:noFill/>
        </p:spPr>
        <p:txBody>
          <a:bodyPr wrap="none" rtlCol="0">
            <a:spAutoFit/>
          </a:bodyPr>
          <a:lstStyle/>
          <a:p>
            <a:r>
              <a:rPr lang="zh-TW" altLang="en-US" sz="2400" b="1" dirty="0" smtClean="0">
                <a:solidFill>
                  <a:schemeClr val="accent4">
                    <a:lumMod val="40000"/>
                    <a:lumOff val="60000"/>
                  </a:schemeClr>
                </a:solidFill>
                <a:latin typeface="微軟正黑體" pitchFamily="34" charset="-120"/>
                <a:ea typeface="微軟正黑體" pitchFamily="34" charset="-120"/>
              </a:rPr>
              <a:t>陳振威 </a:t>
            </a:r>
            <a:r>
              <a:rPr lang="en-US" sz="2400" b="1" dirty="0" smtClean="0">
                <a:solidFill>
                  <a:schemeClr val="accent4">
                    <a:lumMod val="40000"/>
                    <a:lumOff val="60000"/>
                  </a:schemeClr>
                </a:solidFill>
                <a:latin typeface="微軟正黑體" pitchFamily="34" charset="-120"/>
                <a:ea typeface="微軟正黑體" pitchFamily="34" charset="-120"/>
              </a:rPr>
              <a:t>Chun-Wai Chan</a:t>
            </a:r>
            <a:endParaRPr lang="en-US" sz="2400" b="1" dirty="0">
              <a:solidFill>
                <a:schemeClr val="accent4">
                  <a:lumMod val="40000"/>
                  <a:lumOff val="60000"/>
                </a:schemeClr>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762000"/>
          </a:xfrm>
        </p:spPr>
        <p:txBody>
          <a:bodyPr>
            <a:normAutofit/>
          </a:bodyPr>
          <a:lstStyle/>
          <a:p>
            <a:pPr algn="ctr"/>
            <a:r>
              <a:rPr lang="zh-TW" altLang="en-US" sz="4400" b="1" dirty="0">
                <a:solidFill>
                  <a:srgbClr val="008000"/>
                </a:solidFill>
                <a:latin typeface="微軟正黑體" pitchFamily="34" charset="-120"/>
                <a:ea typeface="微軟正黑體" pitchFamily="34" charset="-120"/>
              </a:rPr>
              <a:t>神的</a:t>
            </a:r>
            <a:r>
              <a:rPr lang="zh-TW" altLang="en-US" sz="4400" b="1" dirty="0" smtClean="0">
                <a:solidFill>
                  <a:srgbClr val="008000"/>
                </a:solidFill>
                <a:latin typeface="微軟正黑體" pitchFamily="34" charset="-120"/>
                <a:ea typeface="微軟正黑體" pitchFamily="34" charset="-120"/>
              </a:rPr>
              <a:t>應許</a:t>
            </a:r>
            <a:r>
              <a:rPr lang="en-US" altLang="zh-TW" sz="3600" dirty="0" smtClean="0">
                <a:solidFill>
                  <a:srgbClr val="008000"/>
                </a:solidFill>
                <a:ea typeface="NSimSun" pitchFamily="49" charset="-122"/>
              </a:rPr>
              <a:t>God’s promise </a:t>
            </a:r>
            <a:r>
              <a:rPr lang="en-US" altLang="zh-TW" sz="3200" dirty="0" smtClean="0">
                <a:solidFill>
                  <a:srgbClr val="C00000"/>
                </a:solidFill>
                <a:latin typeface="微軟正黑體" pitchFamily="34" charset="-120"/>
                <a:ea typeface="微軟正黑體" pitchFamily="34" charset="-120"/>
              </a:rPr>
              <a:t>(Psalms</a:t>
            </a:r>
            <a:r>
              <a:rPr lang="zh-TW" altLang="en-US" sz="3200" b="1" dirty="0" smtClean="0">
                <a:solidFill>
                  <a:srgbClr val="C00000"/>
                </a:solidFill>
                <a:latin typeface="微軟正黑體" pitchFamily="34" charset="-120"/>
                <a:ea typeface="微軟正黑體" pitchFamily="34" charset="-120"/>
              </a:rPr>
              <a:t>詩篇</a:t>
            </a:r>
            <a:r>
              <a:rPr lang="en-US" altLang="zh-TW" sz="3200" dirty="0" smtClean="0">
                <a:solidFill>
                  <a:srgbClr val="C00000"/>
                </a:solidFill>
                <a:latin typeface="微軟正黑體" pitchFamily="34" charset="-120"/>
                <a:ea typeface="微軟正黑體" pitchFamily="34" charset="-120"/>
              </a:rPr>
              <a:t>121)</a:t>
            </a:r>
            <a:endParaRPr lang="en-US" sz="3200" dirty="0">
              <a:solidFill>
                <a:srgbClr val="008000"/>
              </a:solidFill>
              <a:latin typeface="微軟正黑體" pitchFamily="34" charset="-120"/>
              <a:ea typeface="微軟正黑體" pitchFamily="34" charset="-120"/>
            </a:endParaRPr>
          </a:p>
        </p:txBody>
      </p:sp>
      <p:sp>
        <p:nvSpPr>
          <p:cNvPr id="3" name="Content Placeholder 2"/>
          <p:cNvSpPr>
            <a:spLocks noGrp="1"/>
          </p:cNvSpPr>
          <p:nvPr>
            <p:ph idx="1"/>
          </p:nvPr>
        </p:nvSpPr>
        <p:spPr>
          <a:xfrm>
            <a:off x="533400" y="1752600"/>
            <a:ext cx="8610600" cy="4846320"/>
          </a:xfrm>
        </p:spPr>
        <p:txBody>
          <a:bodyPr>
            <a:normAutofit/>
          </a:bodyPr>
          <a:lstStyle/>
          <a:p>
            <a:pPr marL="0" indent="0">
              <a:buClrTx/>
              <a:buSzPct val="50000"/>
              <a:buNone/>
            </a:pPr>
            <a:r>
              <a:rPr lang="en-US" altLang="zh-CN" sz="2800" b="1" baseline="30000" dirty="0" smtClean="0">
                <a:latin typeface="NSimSun" pitchFamily="49" charset="-122"/>
                <a:ea typeface="NSimSun" pitchFamily="49" charset="-122"/>
              </a:rPr>
              <a:t>1. </a:t>
            </a:r>
            <a:r>
              <a:rPr lang="zh-CN" altLang="en-US" sz="2800" b="1" dirty="0" smtClean="0">
                <a:solidFill>
                  <a:srgbClr val="FF0000"/>
                </a:solidFill>
                <a:latin typeface="微軟正黑體" pitchFamily="34" charset="-120"/>
                <a:ea typeface="微軟正黑體" pitchFamily="34" charset="-120"/>
              </a:rPr>
              <a:t>我要向山</a:t>
            </a:r>
            <a:r>
              <a:rPr lang="zh-TW" altLang="en-US" sz="2800" b="1" dirty="0" smtClean="0">
                <a:solidFill>
                  <a:srgbClr val="FF0000"/>
                </a:solidFill>
                <a:latin typeface="微軟正黑體" pitchFamily="34" charset="-120"/>
                <a:ea typeface="微軟正黑體" pitchFamily="34" charset="-120"/>
              </a:rPr>
              <a:t>舉目。我的幫助從</a:t>
            </a:r>
            <a:r>
              <a:rPr lang="zh-CN" altLang="en-US" sz="2800" b="1" dirty="0" smtClean="0">
                <a:solidFill>
                  <a:srgbClr val="FF0000"/>
                </a:solidFill>
                <a:latin typeface="微軟正黑體" pitchFamily="34" charset="-120"/>
                <a:ea typeface="微軟正黑體" pitchFamily="34" charset="-120"/>
              </a:rPr>
              <a:t>何而</a:t>
            </a:r>
            <a:r>
              <a:rPr lang="zh-TW" altLang="en-US" sz="2800" b="1" dirty="0" smtClean="0">
                <a:solidFill>
                  <a:srgbClr val="FF0000"/>
                </a:solidFill>
                <a:latin typeface="微軟正黑體" pitchFamily="34" charset="-120"/>
                <a:ea typeface="微軟正黑體" pitchFamily="34" charset="-120"/>
              </a:rPr>
              <a:t>來</a:t>
            </a:r>
            <a:r>
              <a:rPr lang="zh-CN" altLang="en-US" sz="2800" b="1" dirty="0" smtClean="0">
                <a:solidFill>
                  <a:srgbClr val="FF0000"/>
                </a:solidFill>
                <a:latin typeface="微軟正黑體" pitchFamily="34" charset="-120"/>
                <a:ea typeface="微軟正黑體" pitchFamily="34" charset="-120"/>
              </a:rPr>
              <a:t>。</a:t>
            </a:r>
          </a:p>
          <a:p>
            <a:pPr marL="0" indent="0">
              <a:buClrTx/>
              <a:buSzPct val="50000"/>
              <a:buNone/>
            </a:pPr>
            <a:r>
              <a:rPr lang="en-US" altLang="zh-CN" sz="2800" b="1" baseline="30000" dirty="0" smtClean="0">
                <a:latin typeface="微軟正黑體" pitchFamily="34" charset="-120"/>
                <a:ea typeface="微軟正黑體" pitchFamily="34" charset="-120"/>
              </a:rPr>
              <a:t>2. </a:t>
            </a:r>
            <a:r>
              <a:rPr lang="zh-CN" altLang="en-US" sz="2800" b="1" dirty="0" smtClean="0">
                <a:solidFill>
                  <a:srgbClr val="FF0000"/>
                </a:solidFill>
                <a:latin typeface="微軟正黑體" pitchFamily="34" charset="-120"/>
                <a:ea typeface="微軟正黑體" pitchFamily="34" charset="-120"/>
              </a:rPr>
              <a:t>我的</a:t>
            </a:r>
            <a:r>
              <a:rPr lang="zh-TW" altLang="en-US" sz="2800" b="1" dirty="0" smtClean="0">
                <a:solidFill>
                  <a:srgbClr val="FF0000"/>
                </a:solidFill>
                <a:latin typeface="微軟正黑體" pitchFamily="34" charset="-120"/>
                <a:ea typeface="微軟正黑體" pitchFamily="34" charset="-120"/>
              </a:rPr>
              <a:t>幫助從造天地的耶和華而來 </a:t>
            </a:r>
            <a:r>
              <a:rPr lang="zh-CN" altLang="en-US" sz="2800" b="1" dirty="0" smtClean="0">
                <a:solidFill>
                  <a:srgbClr val="FF0000"/>
                </a:solidFill>
                <a:latin typeface="微軟正黑體" pitchFamily="34" charset="-120"/>
                <a:ea typeface="微軟正黑體" pitchFamily="34" charset="-120"/>
              </a:rPr>
              <a:t>。</a:t>
            </a:r>
          </a:p>
          <a:p>
            <a:pPr marL="0" indent="0">
              <a:buClrTx/>
              <a:buSzPct val="50000"/>
              <a:buNone/>
            </a:pPr>
            <a:r>
              <a:rPr lang="en-US" altLang="zh-CN" sz="2800" b="1" baseline="30000" dirty="0" smtClean="0">
                <a:latin typeface="微軟正黑體" pitchFamily="34" charset="-120"/>
                <a:ea typeface="微軟正黑體" pitchFamily="34" charset="-120"/>
              </a:rPr>
              <a:t>3. </a:t>
            </a:r>
            <a:r>
              <a:rPr lang="zh-CN" altLang="en-US" sz="2800" b="1" dirty="0" smtClean="0">
                <a:solidFill>
                  <a:srgbClr val="0000CC"/>
                </a:solidFill>
                <a:latin typeface="微軟正黑體" pitchFamily="34" charset="-120"/>
                <a:ea typeface="微軟正黑體" pitchFamily="34" charset="-120"/>
              </a:rPr>
              <a:t>他必不叫你的脚摇</a:t>
            </a:r>
            <a:r>
              <a:rPr lang="zh-TW" altLang="en-US" sz="2800" b="1" dirty="0" smtClean="0">
                <a:solidFill>
                  <a:srgbClr val="0000CC"/>
                </a:solidFill>
                <a:latin typeface="微軟正黑體" pitchFamily="34" charset="-120"/>
                <a:ea typeface="微軟正黑體" pitchFamily="34" charset="-120"/>
              </a:rPr>
              <a:t>動。保護你的必不打盹 </a:t>
            </a:r>
            <a:r>
              <a:rPr lang="zh-CN" altLang="en-US" sz="2800" b="1" dirty="0" smtClean="0">
                <a:solidFill>
                  <a:srgbClr val="0000CC"/>
                </a:solidFill>
                <a:latin typeface="微軟正黑體" pitchFamily="34" charset="-120"/>
                <a:ea typeface="微軟正黑體" pitchFamily="34" charset="-120"/>
              </a:rPr>
              <a:t>。</a:t>
            </a:r>
          </a:p>
          <a:p>
            <a:pPr marL="0" indent="0">
              <a:buClrTx/>
              <a:buSzPct val="50000"/>
              <a:buNone/>
            </a:pPr>
            <a:r>
              <a:rPr lang="en-US" altLang="zh-CN" sz="2800" b="1" baseline="30000" dirty="0" smtClean="0">
                <a:latin typeface="微軟正黑體" pitchFamily="34" charset="-120"/>
                <a:ea typeface="微軟正黑體" pitchFamily="34" charset="-120"/>
              </a:rPr>
              <a:t>4.</a:t>
            </a:r>
            <a:r>
              <a:rPr lang="en-US" altLang="zh-CN" sz="2800" b="1" dirty="0" smtClean="0">
                <a:solidFill>
                  <a:srgbClr val="0000CC"/>
                </a:solidFill>
                <a:latin typeface="微軟正黑體" pitchFamily="34" charset="-120"/>
                <a:ea typeface="微軟正黑體" pitchFamily="34" charset="-120"/>
              </a:rPr>
              <a:t> </a:t>
            </a:r>
            <a:r>
              <a:rPr lang="zh-CN" altLang="en-US" sz="2800" b="1" dirty="0" smtClean="0">
                <a:solidFill>
                  <a:srgbClr val="0000CC"/>
                </a:solidFill>
                <a:latin typeface="微軟正黑體" pitchFamily="34" charset="-120"/>
                <a:ea typeface="微軟正黑體" pitchFamily="34" charset="-120"/>
              </a:rPr>
              <a:t>保</a:t>
            </a:r>
            <a:r>
              <a:rPr lang="zh-TW" altLang="en-US" sz="2800" b="1" dirty="0" smtClean="0">
                <a:solidFill>
                  <a:srgbClr val="0000CC"/>
                </a:solidFill>
                <a:latin typeface="微軟正黑體" pitchFamily="34" charset="-120"/>
                <a:ea typeface="微軟正黑體" pitchFamily="34" charset="-120"/>
              </a:rPr>
              <a:t>護</a:t>
            </a:r>
            <a:r>
              <a:rPr lang="zh-CN" altLang="en-US" sz="2800" b="1" dirty="0" smtClean="0">
                <a:solidFill>
                  <a:srgbClr val="0000CC"/>
                </a:solidFill>
                <a:latin typeface="微軟正黑體" pitchFamily="34" charset="-120"/>
                <a:ea typeface="微軟正黑體" pitchFamily="34" charset="-120"/>
              </a:rPr>
              <a:t>以色列的，也不打盹，也不睡覺</a:t>
            </a:r>
            <a:r>
              <a:rPr lang="zh-CN" altLang="en-US" sz="2800" b="1" dirty="0" smtClean="0">
                <a:solidFill>
                  <a:srgbClr val="FF0000"/>
                </a:solidFill>
                <a:latin typeface="微軟正黑體" pitchFamily="34" charset="-120"/>
                <a:ea typeface="微軟正黑體" pitchFamily="34" charset="-120"/>
              </a:rPr>
              <a:t> </a:t>
            </a:r>
            <a:r>
              <a:rPr lang="zh-CN" altLang="en-US" sz="2800" b="1" dirty="0" smtClean="0">
                <a:solidFill>
                  <a:srgbClr val="0000CC"/>
                </a:solidFill>
                <a:latin typeface="微軟正黑體" pitchFamily="34" charset="-120"/>
                <a:ea typeface="微軟正黑體" pitchFamily="34" charset="-120"/>
              </a:rPr>
              <a:t>。</a:t>
            </a:r>
            <a:endParaRPr lang="en-US" altLang="zh-CN" sz="2800" b="1" dirty="0" smtClean="0">
              <a:solidFill>
                <a:srgbClr val="0000CC"/>
              </a:solidFill>
              <a:latin typeface="微軟正黑體" pitchFamily="34" charset="-120"/>
              <a:ea typeface="微軟正黑體" pitchFamily="34" charset="-120"/>
            </a:endParaRPr>
          </a:p>
          <a:p>
            <a:pPr marL="0" indent="0">
              <a:buClrTx/>
              <a:buSzPct val="50000"/>
              <a:buNone/>
            </a:pPr>
            <a:endParaRPr lang="en-US" altLang="zh-CN" sz="1800" b="1" dirty="0" smtClean="0">
              <a:solidFill>
                <a:srgbClr val="0000CC"/>
              </a:solidFill>
              <a:latin typeface="NSimSun" pitchFamily="49" charset="-122"/>
              <a:ea typeface="NSimSun" pitchFamily="49" charset="-122"/>
            </a:endParaRPr>
          </a:p>
          <a:p>
            <a:pPr marL="0" indent="0">
              <a:buNone/>
            </a:pPr>
            <a:r>
              <a:rPr lang="en-US" b="1" baseline="30000" dirty="0" smtClean="0">
                <a:latin typeface="Calibri" charset="0"/>
                <a:ea typeface="Calibri" charset="0"/>
                <a:cs typeface="Calibri" charset="0"/>
              </a:rPr>
              <a:t>1</a:t>
            </a:r>
            <a:r>
              <a:rPr lang="en-US" dirty="0" smtClean="0">
                <a:latin typeface="Calibri" charset="0"/>
                <a:ea typeface="Calibri" charset="0"/>
                <a:cs typeface="Calibri" charset="0"/>
              </a:rPr>
              <a:t> </a:t>
            </a:r>
            <a:r>
              <a:rPr lang="en-US" sz="2400" dirty="0" smtClean="0">
                <a:latin typeface="Calibri" charset="0"/>
                <a:ea typeface="Calibri" charset="0"/>
                <a:cs typeface="Calibri" charset="0"/>
              </a:rPr>
              <a:t>I lift up my eyes to the hills. From where does my help come?</a:t>
            </a:r>
            <a:br>
              <a:rPr lang="en-US" sz="2400" dirty="0" smtClean="0">
                <a:latin typeface="Calibri" charset="0"/>
                <a:ea typeface="Calibri" charset="0"/>
                <a:cs typeface="Calibri" charset="0"/>
              </a:rPr>
            </a:br>
            <a:r>
              <a:rPr lang="en-US" sz="2400" b="1" baseline="30000" dirty="0" smtClean="0">
                <a:latin typeface="Calibri" charset="0"/>
                <a:ea typeface="Calibri" charset="0"/>
                <a:cs typeface="Calibri" charset="0"/>
              </a:rPr>
              <a:t>2 </a:t>
            </a:r>
            <a:r>
              <a:rPr lang="en-US" sz="2400" dirty="0" smtClean="0">
                <a:latin typeface="Calibri" charset="0"/>
                <a:ea typeface="Calibri" charset="0"/>
                <a:cs typeface="Calibri" charset="0"/>
              </a:rPr>
              <a:t>My help comes from the </a:t>
            </a:r>
            <a:r>
              <a:rPr lang="en-US" sz="2400" cap="small" dirty="0" smtClean="0">
                <a:latin typeface="Calibri" charset="0"/>
                <a:ea typeface="Calibri" charset="0"/>
                <a:cs typeface="Calibri" charset="0"/>
              </a:rPr>
              <a:t>Lord</a:t>
            </a:r>
            <a:r>
              <a:rPr lang="en-US" sz="2400" dirty="0" smtClean="0">
                <a:latin typeface="Calibri" charset="0"/>
                <a:ea typeface="Calibri" charset="0"/>
                <a:cs typeface="Calibri" charset="0"/>
              </a:rPr>
              <a:t>,</a:t>
            </a:r>
            <a:r>
              <a:rPr lang="en-US" sz="2400" dirty="0">
                <a:latin typeface="Calibri" charset="0"/>
                <a:ea typeface="Calibri" charset="0"/>
                <a:cs typeface="Calibri" charset="0"/>
              </a:rPr>
              <a:t> </a:t>
            </a:r>
            <a:r>
              <a:rPr lang="en-US" sz="2400" dirty="0" smtClean="0">
                <a:latin typeface="Calibri" charset="0"/>
                <a:ea typeface="Calibri" charset="0"/>
                <a:cs typeface="Calibri" charset="0"/>
              </a:rPr>
              <a:t>who made heaven and earth.</a:t>
            </a:r>
          </a:p>
          <a:p>
            <a:pPr marL="0" indent="0">
              <a:buNone/>
            </a:pPr>
            <a:r>
              <a:rPr lang="en-US" sz="2400" b="1" baseline="30000" dirty="0" smtClean="0">
                <a:latin typeface="Calibri" charset="0"/>
                <a:ea typeface="Calibri" charset="0"/>
                <a:cs typeface="Calibri" charset="0"/>
              </a:rPr>
              <a:t>3 </a:t>
            </a:r>
            <a:r>
              <a:rPr lang="en-US" sz="2400" dirty="0" smtClean="0">
                <a:latin typeface="Calibri" charset="0"/>
                <a:ea typeface="Calibri" charset="0"/>
                <a:cs typeface="Calibri" charset="0"/>
              </a:rPr>
              <a:t>He will not let your foot be moved; he who keeps you will not slumber.</a:t>
            </a:r>
            <a:br>
              <a:rPr lang="en-US" sz="2400" dirty="0" smtClean="0">
                <a:latin typeface="Calibri" charset="0"/>
                <a:ea typeface="Calibri" charset="0"/>
                <a:cs typeface="Calibri" charset="0"/>
              </a:rPr>
            </a:br>
            <a:r>
              <a:rPr lang="en-US" sz="2400" b="1" baseline="30000" dirty="0" smtClean="0">
                <a:latin typeface="Calibri" charset="0"/>
                <a:ea typeface="Calibri" charset="0"/>
                <a:cs typeface="Calibri" charset="0"/>
              </a:rPr>
              <a:t>4 </a:t>
            </a:r>
            <a:r>
              <a:rPr lang="en-US" sz="2400" dirty="0" smtClean="0">
                <a:latin typeface="Calibri" charset="0"/>
                <a:ea typeface="Calibri" charset="0"/>
                <a:cs typeface="Calibri" charset="0"/>
              </a:rPr>
              <a:t>Behold, he who keeps Israel will neither slumber nor sleep.</a:t>
            </a:r>
          </a:p>
          <a:p>
            <a:pPr marL="0" indent="0">
              <a:buClrTx/>
              <a:buSzPct val="50000"/>
              <a:buNone/>
            </a:pPr>
            <a:endParaRPr lang="zh-CN" altLang="en-US" b="1" dirty="0" smtClean="0">
              <a:solidFill>
                <a:srgbClr val="0000CC"/>
              </a:solidFill>
              <a:latin typeface="Calibri" charset="0"/>
              <a:ea typeface="Calibri" charset="0"/>
              <a:cs typeface="Calibri" charset="0"/>
            </a:endParaRPr>
          </a:p>
        </p:txBody>
      </p:sp>
      <p:pic>
        <p:nvPicPr>
          <p:cNvPr id="4" name="Picture 9" descr="MCSY01648_0000[1]"/>
          <p:cNvPicPr>
            <a:picLocks noChangeAspect="1" noChangeArrowheads="1"/>
          </p:cNvPicPr>
          <p:nvPr/>
        </p:nvPicPr>
        <p:blipFill>
          <a:blip r:embed="rId2" cstate="screen">
            <a:lum bright="34000"/>
          </a:blip>
          <a:srcRect/>
          <a:stretch>
            <a:fillRect/>
          </a:stretch>
        </p:blipFill>
        <p:spPr bwMode="auto">
          <a:xfrm>
            <a:off x="7798921" y="2362200"/>
            <a:ext cx="988142"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867" y="0"/>
            <a:ext cx="8229600" cy="762000"/>
          </a:xfrm>
        </p:spPr>
        <p:txBody>
          <a:bodyPr>
            <a:normAutofit/>
          </a:bodyPr>
          <a:lstStyle/>
          <a:p>
            <a:pPr algn="ctr"/>
            <a:r>
              <a:rPr lang="zh-TW" altLang="en-US" sz="3200" b="1" dirty="0" smtClean="0">
                <a:solidFill>
                  <a:srgbClr val="C00000"/>
                </a:solidFill>
                <a:latin typeface="微軟正黑體" pitchFamily="34" charset="-120"/>
                <a:ea typeface="微軟正黑體" pitchFamily="34" charset="-120"/>
              </a:rPr>
              <a:t>詩篇</a:t>
            </a:r>
            <a:r>
              <a:rPr lang="zh-TW" altLang="en-US" sz="3200" dirty="0" smtClean="0">
                <a:solidFill>
                  <a:srgbClr val="C00000"/>
                </a:solidFill>
                <a:latin typeface="微軟正黑體" pitchFamily="34" charset="-120"/>
                <a:ea typeface="微軟正黑體" pitchFamily="34" charset="-120"/>
              </a:rPr>
              <a:t> </a:t>
            </a:r>
            <a:r>
              <a:rPr lang="en-US" altLang="zh-TW" sz="3200" b="1" dirty="0" smtClean="0">
                <a:solidFill>
                  <a:srgbClr val="C00000"/>
                </a:solidFill>
                <a:latin typeface="微軟正黑體" pitchFamily="34" charset="-120"/>
                <a:ea typeface="微軟正黑體" pitchFamily="34" charset="-120"/>
              </a:rPr>
              <a:t>121</a:t>
            </a:r>
            <a:endParaRPr lang="en-US" sz="3200" b="1" dirty="0">
              <a:solidFill>
                <a:srgbClr val="C00000"/>
              </a:solidFill>
              <a:latin typeface="微軟正黑體" pitchFamily="34" charset="-120"/>
              <a:ea typeface="微軟正黑體" pitchFamily="34" charset="-120"/>
            </a:endParaRPr>
          </a:p>
        </p:txBody>
      </p:sp>
      <p:sp>
        <p:nvSpPr>
          <p:cNvPr id="3" name="Content Placeholder 2"/>
          <p:cNvSpPr>
            <a:spLocks noGrp="1"/>
          </p:cNvSpPr>
          <p:nvPr>
            <p:ph idx="1"/>
          </p:nvPr>
        </p:nvSpPr>
        <p:spPr>
          <a:xfrm>
            <a:off x="0" y="1005825"/>
            <a:ext cx="9143999" cy="4267200"/>
          </a:xfrm>
        </p:spPr>
        <p:txBody>
          <a:bodyPr>
            <a:normAutofit/>
          </a:bodyPr>
          <a:lstStyle/>
          <a:p>
            <a:pPr marL="0" indent="0">
              <a:buClrTx/>
              <a:buSzPct val="50000"/>
              <a:buNone/>
            </a:pPr>
            <a:r>
              <a:rPr lang="en-US" altLang="zh-CN" sz="2800" b="1" baseline="30000" dirty="0" smtClean="0">
                <a:latin typeface="NSimSun" pitchFamily="49" charset="-122"/>
                <a:ea typeface="NSimSun" pitchFamily="49" charset="-122"/>
              </a:rPr>
              <a:t>5. </a:t>
            </a:r>
            <a:r>
              <a:rPr lang="zh-CN" altLang="en-US" sz="2800" b="1" dirty="0" smtClean="0">
                <a:solidFill>
                  <a:srgbClr val="0000CC"/>
                </a:solidFill>
                <a:latin typeface="微軟正黑體" pitchFamily="34" charset="-120"/>
                <a:ea typeface="微軟正黑體" pitchFamily="34" charset="-120"/>
              </a:rPr>
              <a:t>保</a:t>
            </a:r>
            <a:r>
              <a:rPr lang="zh-TW" altLang="en-US" sz="2800" b="1" dirty="0" smtClean="0">
                <a:solidFill>
                  <a:srgbClr val="0000CC"/>
                </a:solidFill>
                <a:latin typeface="微軟正黑體" pitchFamily="34" charset="-120"/>
                <a:ea typeface="微軟正黑體" pitchFamily="34" charset="-120"/>
              </a:rPr>
              <a:t>護</a:t>
            </a:r>
            <a:r>
              <a:rPr lang="zh-CN" altLang="en-US" sz="2800" b="1" dirty="0" smtClean="0">
                <a:solidFill>
                  <a:srgbClr val="0000CC"/>
                </a:solidFill>
                <a:latin typeface="微軟正黑體" pitchFamily="34" charset="-120"/>
                <a:ea typeface="微軟正黑體" pitchFamily="34" charset="-120"/>
              </a:rPr>
              <a:t>你的是耶和</a:t>
            </a:r>
            <a:r>
              <a:rPr lang="zh-TW" altLang="en-US" sz="2800" b="1" dirty="0" smtClean="0">
                <a:solidFill>
                  <a:srgbClr val="0000CC"/>
                </a:solidFill>
                <a:latin typeface="微軟正黑體" pitchFamily="34" charset="-120"/>
                <a:ea typeface="微軟正黑體" pitchFamily="34" charset="-120"/>
              </a:rPr>
              <a:t>華</a:t>
            </a:r>
            <a:r>
              <a:rPr lang="zh-CN" altLang="en-US" sz="2800" b="1" dirty="0" smtClean="0">
                <a:solidFill>
                  <a:srgbClr val="0000CC"/>
                </a:solidFill>
                <a:latin typeface="微軟正黑體" pitchFamily="34" charset="-120"/>
                <a:ea typeface="微軟正黑體" pitchFamily="34" charset="-120"/>
              </a:rPr>
              <a:t>。耶和</a:t>
            </a:r>
            <a:r>
              <a:rPr lang="zh-TW" altLang="en-US" sz="2800" b="1" dirty="0" smtClean="0">
                <a:solidFill>
                  <a:srgbClr val="0000CC"/>
                </a:solidFill>
                <a:latin typeface="微軟正黑體" pitchFamily="34" charset="-120"/>
                <a:ea typeface="微軟正黑體" pitchFamily="34" charset="-120"/>
              </a:rPr>
              <a:t>華</a:t>
            </a:r>
            <a:r>
              <a:rPr lang="zh-CN" altLang="en-US" sz="2800" b="1" dirty="0" smtClean="0">
                <a:solidFill>
                  <a:srgbClr val="0000CC"/>
                </a:solidFill>
                <a:latin typeface="微軟正黑體" pitchFamily="34" charset="-120"/>
                <a:ea typeface="微軟正黑體" pitchFamily="34" charset="-120"/>
              </a:rPr>
              <a:t>在你右邊蔭庇你。</a:t>
            </a:r>
          </a:p>
          <a:p>
            <a:pPr marL="0" indent="0">
              <a:buClrTx/>
              <a:buSzPct val="50000"/>
              <a:buNone/>
            </a:pPr>
            <a:r>
              <a:rPr lang="en-US" altLang="zh-CN" sz="2800" b="1" baseline="30000" dirty="0" smtClean="0">
                <a:latin typeface="微軟正黑體" pitchFamily="34" charset="-120"/>
                <a:ea typeface="微軟正黑體" pitchFamily="34" charset="-120"/>
              </a:rPr>
              <a:t>6. </a:t>
            </a:r>
            <a:r>
              <a:rPr lang="zh-CN" altLang="en-US" sz="2800" b="1" dirty="0" smtClean="0">
                <a:solidFill>
                  <a:srgbClr val="FF0000"/>
                </a:solidFill>
                <a:latin typeface="微軟正黑體" pitchFamily="34" charset="-120"/>
                <a:ea typeface="微軟正黑體" pitchFamily="34" charset="-120"/>
              </a:rPr>
              <a:t>白日太</a:t>
            </a:r>
            <a:r>
              <a:rPr lang="zh-TW" altLang="en-US" sz="2800" b="1" dirty="0" smtClean="0">
                <a:solidFill>
                  <a:srgbClr val="FF0000"/>
                </a:solidFill>
                <a:latin typeface="微軟正黑體" pitchFamily="34" charset="-120"/>
                <a:ea typeface="微軟正黑體" pitchFamily="34" charset="-120"/>
              </a:rPr>
              <a:t>陽必不傷你，夜間</a:t>
            </a:r>
            <a:r>
              <a:rPr lang="zh-CN" altLang="en-US" sz="2800" b="1" dirty="0" smtClean="0">
                <a:solidFill>
                  <a:srgbClr val="FF0000"/>
                </a:solidFill>
                <a:latin typeface="微軟正黑體" pitchFamily="34" charset="-120"/>
                <a:ea typeface="微軟正黑體" pitchFamily="34" charset="-120"/>
              </a:rPr>
              <a:t>月亮必不害你。</a:t>
            </a:r>
          </a:p>
          <a:p>
            <a:pPr marL="0" indent="0">
              <a:buClrTx/>
              <a:buSzPct val="50000"/>
              <a:buNone/>
            </a:pPr>
            <a:r>
              <a:rPr lang="en-US" altLang="zh-CN" sz="2800" b="1" baseline="30000" dirty="0" smtClean="0">
                <a:latin typeface="微軟正黑體" pitchFamily="34" charset="-120"/>
                <a:ea typeface="微軟正黑體" pitchFamily="34" charset="-120"/>
              </a:rPr>
              <a:t>7. </a:t>
            </a:r>
            <a:r>
              <a:rPr lang="zh-CN" altLang="en-US" sz="2800" b="1" dirty="0" smtClean="0">
                <a:solidFill>
                  <a:srgbClr val="FF0000"/>
                </a:solidFill>
                <a:latin typeface="微軟正黑體" pitchFamily="34" charset="-120"/>
                <a:ea typeface="微軟正黑體" pitchFamily="34" charset="-120"/>
              </a:rPr>
              <a:t>耶和</a:t>
            </a:r>
            <a:r>
              <a:rPr lang="zh-TW" altLang="en-US" sz="2800" b="1" dirty="0" smtClean="0">
                <a:solidFill>
                  <a:srgbClr val="FF0000"/>
                </a:solidFill>
                <a:latin typeface="微軟正黑體" pitchFamily="34" charset="-120"/>
                <a:ea typeface="微軟正黑體" pitchFamily="34" charset="-120"/>
              </a:rPr>
              <a:t>華</a:t>
            </a:r>
            <a:r>
              <a:rPr lang="zh-CN" altLang="en-US" sz="2800" b="1" dirty="0" smtClean="0">
                <a:solidFill>
                  <a:srgbClr val="FF0000"/>
                </a:solidFill>
                <a:latin typeface="微軟正黑體" pitchFamily="34" charset="-120"/>
                <a:ea typeface="微軟正黑體" pitchFamily="34" charset="-120"/>
              </a:rPr>
              <a:t>要保</a:t>
            </a:r>
            <a:r>
              <a:rPr lang="zh-TW" altLang="en-US" sz="2800" b="1" dirty="0" smtClean="0">
                <a:solidFill>
                  <a:srgbClr val="FF0000"/>
                </a:solidFill>
                <a:latin typeface="微軟正黑體" pitchFamily="34" charset="-120"/>
                <a:ea typeface="微軟正黑體" pitchFamily="34" charset="-120"/>
              </a:rPr>
              <a:t>護你，免受一切的災</a:t>
            </a:r>
            <a:r>
              <a:rPr lang="zh-CN" altLang="en-US" sz="2800" b="1" dirty="0" smtClean="0">
                <a:solidFill>
                  <a:srgbClr val="FF0000"/>
                </a:solidFill>
                <a:latin typeface="微軟正黑體" pitchFamily="34" charset="-120"/>
                <a:ea typeface="微軟正黑體" pitchFamily="34" charset="-120"/>
              </a:rPr>
              <a:t>害。</a:t>
            </a:r>
            <a:r>
              <a:rPr lang="zh-CN" altLang="en-US" sz="2800" b="1" dirty="0" smtClean="0">
                <a:solidFill>
                  <a:srgbClr val="0000CC"/>
                </a:solidFill>
                <a:latin typeface="微軟正黑體" pitchFamily="34" charset="-120"/>
                <a:ea typeface="微軟正黑體" pitchFamily="34" charset="-120"/>
              </a:rPr>
              <a:t>他要保</a:t>
            </a:r>
            <a:r>
              <a:rPr lang="zh-TW" altLang="en-US" sz="2800" b="1" dirty="0" smtClean="0">
                <a:solidFill>
                  <a:srgbClr val="0000CC"/>
                </a:solidFill>
                <a:latin typeface="微軟正黑體" pitchFamily="34" charset="-120"/>
                <a:ea typeface="微軟正黑體" pitchFamily="34" charset="-120"/>
              </a:rPr>
              <a:t>護</a:t>
            </a:r>
            <a:r>
              <a:rPr lang="zh-CN" altLang="en-US" sz="2800" b="1" dirty="0" smtClean="0">
                <a:solidFill>
                  <a:srgbClr val="0000CC"/>
                </a:solidFill>
                <a:latin typeface="微軟正黑體" pitchFamily="34" charset="-120"/>
                <a:ea typeface="微軟正黑體" pitchFamily="34" charset="-120"/>
              </a:rPr>
              <a:t>你的性命。</a:t>
            </a:r>
          </a:p>
          <a:p>
            <a:pPr marL="0" indent="0">
              <a:buClrTx/>
              <a:buSzPct val="50000"/>
              <a:buNone/>
            </a:pPr>
            <a:r>
              <a:rPr lang="en-US" altLang="zh-CN" sz="2800" b="1" baseline="30000" dirty="0" smtClean="0">
                <a:latin typeface="微軟正黑體" pitchFamily="34" charset="-120"/>
                <a:ea typeface="微軟正黑體" pitchFamily="34" charset="-120"/>
              </a:rPr>
              <a:t>8. </a:t>
            </a:r>
            <a:r>
              <a:rPr lang="zh-CN" altLang="en-US" sz="2800" b="1" dirty="0" smtClean="0">
                <a:solidFill>
                  <a:srgbClr val="0000CC"/>
                </a:solidFill>
                <a:latin typeface="微軟正黑體" pitchFamily="34" charset="-120"/>
                <a:ea typeface="微軟正黑體" pitchFamily="34" charset="-120"/>
              </a:rPr>
              <a:t>你出你入耶和</a:t>
            </a:r>
            <a:r>
              <a:rPr lang="zh-TW" altLang="en-US" sz="2800" b="1" dirty="0" smtClean="0">
                <a:solidFill>
                  <a:srgbClr val="0000CC"/>
                </a:solidFill>
                <a:latin typeface="微軟正黑體" pitchFamily="34" charset="-120"/>
                <a:ea typeface="微軟正黑體" pitchFamily="34" charset="-120"/>
              </a:rPr>
              <a:t>華</a:t>
            </a:r>
            <a:r>
              <a:rPr lang="zh-CN" altLang="en-US" sz="2800" b="1" dirty="0" smtClean="0">
                <a:solidFill>
                  <a:srgbClr val="0000CC"/>
                </a:solidFill>
                <a:latin typeface="微軟正黑體" pitchFamily="34" charset="-120"/>
                <a:ea typeface="微軟正黑體" pitchFamily="34" charset="-120"/>
              </a:rPr>
              <a:t>要保</a:t>
            </a:r>
            <a:r>
              <a:rPr lang="zh-TW" altLang="en-US" sz="2800" b="1" dirty="0" smtClean="0">
                <a:solidFill>
                  <a:srgbClr val="0000CC"/>
                </a:solidFill>
                <a:latin typeface="微軟正黑體" pitchFamily="34" charset="-120"/>
                <a:ea typeface="微軟正黑體" pitchFamily="34" charset="-120"/>
              </a:rPr>
              <a:t>護</a:t>
            </a:r>
            <a:r>
              <a:rPr lang="zh-CN" altLang="en-US" sz="2800" b="1" dirty="0" smtClean="0">
                <a:solidFill>
                  <a:srgbClr val="0000CC"/>
                </a:solidFill>
                <a:latin typeface="微軟正黑體" pitchFamily="34" charset="-120"/>
                <a:ea typeface="微軟正黑體" pitchFamily="34" charset="-120"/>
              </a:rPr>
              <a:t>你，</a:t>
            </a:r>
            <a:r>
              <a:rPr lang="zh-TW" altLang="en-US" sz="2800" b="1" dirty="0" smtClean="0">
                <a:solidFill>
                  <a:srgbClr val="FF0000"/>
                </a:solidFill>
                <a:latin typeface="微軟正黑體" pitchFamily="34" charset="-120"/>
                <a:ea typeface="微軟正黑體" pitchFamily="34" charset="-120"/>
              </a:rPr>
              <a:t>從今時直到永遠</a:t>
            </a:r>
            <a:r>
              <a:rPr lang="zh-CN" altLang="en-US" sz="2800" b="1" dirty="0" smtClean="0">
                <a:solidFill>
                  <a:srgbClr val="0000CC"/>
                </a:solidFill>
                <a:latin typeface="微軟正黑體" pitchFamily="34" charset="-120"/>
                <a:ea typeface="微軟正黑體" pitchFamily="34" charset="-120"/>
              </a:rPr>
              <a:t>。</a:t>
            </a:r>
            <a:endParaRPr lang="en-US" altLang="zh-CN" sz="2800" b="1" dirty="0" smtClean="0">
              <a:solidFill>
                <a:srgbClr val="0000CC"/>
              </a:solidFill>
              <a:latin typeface="微軟正黑體" pitchFamily="34" charset="-120"/>
              <a:ea typeface="微軟正黑體" pitchFamily="34" charset="-120"/>
            </a:endParaRPr>
          </a:p>
          <a:p>
            <a:pPr marL="0" indent="0">
              <a:buClrTx/>
              <a:buSzPct val="50000"/>
              <a:buNone/>
            </a:pPr>
            <a:endParaRPr lang="en-US" altLang="zh-CN" sz="800" b="1" dirty="0" smtClean="0">
              <a:solidFill>
                <a:srgbClr val="0000CC"/>
              </a:solidFill>
              <a:latin typeface="NSimSun" pitchFamily="49" charset="-122"/>
              <a:ea typeface="NSimSun" pitchFamily="49" charset="-122"/>
            </a:endParaRPr>
          </a:p>
          <a:p>
            <a:pPr marL="0" indent="0">
              <a:buNone/>
            </a:pPr>
            <a:r>
              <a:rPr lang="en-US" sz="2400" b="1" baseline="30000" dirty="0" smtClean="0">
                <a:latin typeface="+mj-lt"/>
              </a:rPr>
              <a:t>5 </a:t>
            </a:r>
            <a:r>
              <a:rPr lang="en-US" sz="2400" dirty="0" smtClean="0">
                <a:latin typeface="+mj-lt"/>
                <a:ea typeface="Calibri" charset="0"/>
                <a:cs typeface="Calibri" charset="0"/>
              </a:rPr>
              <a:t>The </a:t>
            </a:r>
            <a:r>
              <a:rPr lang="en-US" sz="2400" cap="small" dirty="0" smtClean="0">
                <a:latin typeface="+mj-lt"/>
                <a:ea typeface="Calibri" charset="0"/>
                <a:cs typeface="Calibri" charset="0"/>
              </a:rPr>
              <a:t>Lord</a:t>
            </a:r>
            <a:r>
              <a:rPr lang="en-US" sz="2400" dirty="0" smtClean="0">
                <a:latin typeface="+mj-lt"/>
                <a:ea typeface="Calibri" charset="0"/>
                <a:cs typeface="Calibri" charset="0"/>
              </a:rPr>
              <a:t> is your keeper;</a:t>
            </a:r>
            <a:r>
              <a:rPr lang="en-US" sz="2400" dirty="0">
                <a:latin typeface="+mj-lt"/>
                <a:ea typeface="Calibri" charset="0"/>
                <a:cs typeface="Calibri" charset="0"/>
              </a:rPr>
              <a:t> </a:t>
            </a:r>
            <a:r>
              <a:rPr lang="en-US" sz="2400" dirty="0" smtClean="0">
                <a:latin typeface="+mj-lt"/>
                <a:ea typeface="Calibri" charset="0"/>
                <a:cs typeface="Calibri" charset="0"/>
              </a:rPr>
              <a:t>the </a:t>
            </a:r>
            <a:r>
              <a:rPr lang="en-US" sz="2400" cap="small" dirty="0" smtClean="0">
                <a:latin typeface="+mj-lt"/>
                <a:ea typeface="Calibri" charset="0"/>
                <a:cs typeface="Calibri" charset="0"/>
              </a:rPr>
              <a:t>Lord</a:t>
            </a:r>
            <a:r>
              <a:rPr lang="en-US" sz="2400" dirty="0" smtClean="0">
                <a:latin typeface="+mj-lt"/>
                <a:ea typeface="Calibri" charset="0"/>
                <a:cs typeface="Calibri" charset="0"/>
              </a:rPr>
              <a:t> is your shade on your right hand.</a:t>
            </a:r>
            <a:br>
              <a:rPr lang="en-US" sz="2400" dirty="0" smtClean="0">
                <a:latin typeface="+mj-lt"/>
                <a:ea typeface="Calibri" charset="0"/>
                <a:cs typeface="Calibri" charset="0"/>
              </a:rPr>
            </a:br>
            <a:r>
              <a:rPr lang="en-US" sz="2400" baseline="30000" dirty="0" smtClean="0">
                <a:latin typeface="+mj-lt"/>
                <a:ea typeface="Calibri" charset="0"/>
                <a:cs typeface="Calibri" charset="0"/>
              </a:rPr>
              <a:t>6 </a:t>
            </a:r>
            <a:r>
              <a:rPr lang="en-US" sz="2400" dirty="0" smtClean="0">
                <a:latin typeface="+mj-lt"/>
                <a:ea typeface="Calibri" charset="0"/>
                <a:cs typeface="Calibri" charset="0"/>
              </a:rPr>
              <a:t>The sun shall not strike you by day,</a:t>
            </a:r>
            <a:r>
              <a:rPr lang="en-US" sz="2400" dirty="0">
                <a:latin typeface="+mj-lt"/>
                <a:ea typeface="Calibri" charset="0"/>
                <a:cs typeface="Calibri" charset="0"/>
              </a:rPr>
              <a:t> </a:t>
            </a:r>
            <a:r>
              <a:rPr lang="en-US" sz="2400" dirty="0" smtClean="0">
                <a:latin typeface="+mj-lt"/>
                <a:ea typeface="Calibri" charset="0"/>
                <a:cs typeface="Calibri" charset="0"/>
              </a:rPr>
              <a:t>nor the moon by night.</a:t>
            </a:r>
          </a:p>
          <a:p>
            <a:pPr marL="0" indent="0">
              <a:buNone/>
            </a:pPr>
            <a:r>
              <a:rPr lang="en-US" sz="2400" baseline="30000" dirty="0" smtClean="0">
                <a:latin typeface="+mj-lt"/>
                <a:ea typeface="Calibri" charset="0"/>
                <a:cs typeface="Calibri" charset="0"/>
              </a:rPr>
              <a:t>7 </a:t>
            </a:r>
            <a:r>
              <a:rPr lang="en-US" sz="2400" dirty="0" smtClean="0">
                <a:latin typeface="+mj-lt"/>
                <a:ea typeface="Calibri" charset="0"/>
                <a:cs typeface="Calibri" charset="0"/>
              </a:rPr>
              <a:t>The </a:t>
            </a:r>
            <a:r>
              <a:rPr lang="en-US" sz="2400" cap="small" dirty="0" smtClean="0">
                <a:latin typeface="+mj-lt"/>
                <a:ea typeface="Calibri" charset="0"/>
                <a:cs typeface="Calibri" charset="0"/>
              </a:rPr>
              <a:t>Lord</a:t>
            </a:r>
            <a:r>
              <a:rPr lang="en-US" sz="2400" dirty="0" smtClean="0">
                <a:latin typeface="+mj-lt"/>
                <a:ea typeface="Calibri" charset="0"/>
                <a:cs typeface="Calibri" charset="0"/>
              </a:rPr>
              <a:t> will keep you from all evil;</a:t>
            </a:r>
            <a:r>
              <a:rPr lang="en-US" sz="2400" dirty="0">
                <a:latin typeface="+mj-lt"/>
                <a:ea typeface="Calibri" charset="0"/>
                <a:cs typeface="Calibri" charset="0"/>
              </a:rPr>
              <a:t> </a:t>
            </a:r>
            <a:r>
              <a:rPr lang="en-US" sz="2400" dirty="0" smtClean="0">
                <a:latin typeface="+mj-lt"/>
                <a:ea typeface="Calibri" charset="0"/>
                <a:cs typeface="Calibri" charset="0"/>
              </a:rPr>
              <a:t>he will keep your life.</a:t>
            </a:r>
            <a:br>
              <a:rPr lang="en-US" sz="2400" dirty="0" smtClean="0">
                <a:latin typeface="+mj-lt"/>
                <a:ea typeface="Calibri" charset="0"/>
                <a:cs typeface="Calibri" charset="0"/>
              </a:rPr>
            </a:br>
            <a:r>
              <a:rPr lang="en-US" sz="2400" baseline="30000" dirty="0" smtClean="0">
                <a:latin typeface="+mj-lt"/>
                <a:ea typeface="Calibri" charset="0"/>
                <a:cs typeface="Calibri" charset="0"/>
              </a:rPr>
              <a:t>8 </a:t>
            </a:r>
            <a:r>
              <a:rPr lang="en-US" sz="2400" dirty="0" smtClean="0">
                <a:latin typeface="+mj-lt"/>
                <a:ea typeface="Calibri" charset="0"/>
                <a:cs typeface="Calibri" charset="0"/>
              </a:rPr>
              <a:t>The </a:t>
            </a:r>
            <a:r>
              <a:rPr lang="en-US" sz="2400" cap="small" dirty="0" smtClean="0">
                <a:latin typeface="+mj-lt"/>
                <a:ea typeface="Calibri" charset="0"/>
                <a:cs typeface="Calibri" charset="0"/>
              </a:rPr>
              <a:t>Lord</a:t>
            </a:r>
            <a:r>
              <a:rPr lang="en-US" sz="2400" dirty="0" smtClean="0">
                <a:latin typeface="+mj-lt"/>
                <a:ea typeface="Calibri" charset="0"/>
                <a:cs typeface="Calibri" charset="0"/>
              </a:rPr>
              <a:t> will keep your going out and your coming in</a:t>
            </a:r>
            <a:br>
              <a:rPr lang="en-US" sz="2400" dirty="0" smtClean="0">
                <a:latin typeface="+mj-lt"/>
                <a:ea typeface="Calibri" charset="0"/>
                <a:cs typeface="Calibri" charset="0"/>
              </a:rPr>
            </a:br>
            <a:r>
              <a:rPr lang="en-US" sz="2400" dirty="0" smtClean="0">
                <a:latin typeface="+mj-lt"/>
                <a:ea typeface="Calibri" charset="0"/>
                <a:cs typeface="Calibri" charset="0"/>
              </a:rPr>
              <a:t>    from this time forth and forevermore.</a:t>
            </a:r>
          </a:p>
          <a:p>
            <a:pPr marL="0" indent="0">
              <a:buClrTx/>
              <a:buSzPct val="50000"/>
              <a:buNone/>
            </a:pPr>
            <a:endParaRPr lang="zh-CN" altLang="en-US" sz="2800" dirty="0" smtClean="0">
              <a:solidFill>
                <a:srgbClr val="0000CC"/>
              </a:solidFill>
              <a:latin typeface="Calibri" charset="0"/>
              <a:ea typeface="Calibri" charset="0"/>
              <a:cs typeface="Calibri" charset="0"/>
            </a:endParaRPr>
          </a:p>
          <a:p>
            <a:pPr marL="0" indent="0">
              <a:buNone/>
            </a:pPr>
            <a:endParaRPr lang="en-US" dirty="0"/>
          </a:p>
        </p:txBody>
      </p:sp>
      <p:pic>
        <p:nvPicPr>
          <p:cNvPr id="4" name="Picture 9" descr="MCSY01648_0000[1]"/>
          <p:cNvPicPr>
            <a:picLocks noChangeAspect="1" noChangeArrowheads="1"/>
          </p:cNvPicPr>
          <p:nvPr/>
        </p:nvPicPr>
        <p:blipFill>
          <a:blip r:embed="rId2" cstate="screen">
            <a:lum bright="34000"/>
          </a:blip>
          <a:srcRect/>
          <a:stretch>
            <a:fillRect/>
          </a:stretch>
        </p:blipFill>
        <p:spPr bwMode="auto">
          <a:xfrm>
            <a:off x="7772400" y="762000"/>
            <a:ext cx="988142" cy="1219200"/>
          </a:xfrm>
          <a:prstGeom prst="rect">
            <a:avLst/>
          </a:prstGeom>
          <a:noFill/>
          <a:ln w="9525">
            <a:noFill/>
            <a:miter lim="800000"/>
            <a:headEnd/>
            <a:tailEnd/>
          </a:ln>
        </p:spPr>
      </p:pic>
      <p:sp>
        <p:nvSpPr>
          <p:cNvPr id="5" name="TextBox 4"/>
          <p:cNvSpPr txBox="1"/>
          <p:nvPr/>
        </p:nvSpPr>
        <p:spPr>
          <a:xfrm>
            <a:off x="0" y="5196007"/>
            <a:ext cx="9144000" cy="1661993"/>
          </a:xfrm>
          <a:prstGeom prst="rect">
            <a:avLst/>
          </a:prstGeom>
          <a:solidFill>
            <a:srgbClr val="CCECFF"/>
          </a:solidFill>
          <a:ln>
            <a:solidFill>
              <a:srgbClr val="800080"/>
            </a:solidFill>
          </a:ln>
        </p:spPr>
        <p:txBody>
          <a:bodyPr wrap="square" rtlCol="0">
            <a:spAutoFit/>
          </a:bodyPr>
          <a:lstStyle/>
          <a:p>
            <a:pPr algn="ctr"/>
            <a:r>
              <a:rPr lang="zh-TW" altLang="en-US" sz="2600" b="1" dirty="0" smtClean="0">
                <a:solidFill>
                  <a:srgbClr val="990099"/>
                </a:solidFill>
                <a:latin typeface="微軟正黑體" pitchFamily="34" charset="-120"/>
                <a:ea typeface="微軟正黑體" pitchFamily="34" charset="-120"/>
              </a:rPr>
              <a:t>神是我們的避難所</a:t>
            </a:r>
            <a:r>
              <a:rPr lang="en-US" altLang="zh-TW" sz="2600" b="1" dirty="0" smtClean="0">
                <a:solidFill>
                  <a:srgbClr val="990099"/>
                </a:solidFill>
                <a:latin typeface="微軟正黑體" pitchFamily="34" charset="-120"/>
                <a:ea typeface="微軟正黑體" pitchFamily="34" charset="-120"/>
              </a:rPr>
              <a:t>, </a:t>
            </a:r>
            <a:r>
              <a:rPr lang="zh-TW" altLang="en-US" sz="2600" b="1" dirty="0" smtClean="0">
                <a:solidFill>
                  <a:srgbClr val="990099"/>
                </a:solidFill>
                <a:latin typeface="微軟正黑體" pitchFamily="34" charset="-120"/>
                <a:ea typeface="微軟正黑體" pitchFamily="34" charset="-120"/>
              </a:rPr>
              <a:t>是我們的力量</a:t>
            </a:r>
            <a:r>
              <a:rPr lang="en-US" altLang="zh-TW" sz="2600" b="1" dirty="0" smtClean="0">
                <a:solidFill>
                  <a:srgbClr val="990099"/>
                </a:solidFill>
                <a:latin typeface="微軟正黑體" pitchFamily="34" charset="-120"/>
                <a:ea typeface="微軟正黑體" pitchFamily="34" charset="-120"/>
              </a:rPr>
              <a:t>, </a:t>
            </a:r>
            <a:r>
              <a:rPr lang="zh-TW" altLang="en-US" sz="2600" b="1" dirty="0" smtClean="0">
                <a:solidFill>
                  <a:srgbClr val="990099"/>
                </a:solidFill>
                <a:latin typeface="微軟正黑體" pitchFamily="34" charset="-120"/>
                <a:ea typeface="微軟正黑體" pitchFamily="34" charset="-120"/>
              </a:rPr>
              <a:t>是我們在患難中隨時的幫助</a:t>
            </a:r>
            <a:r>
              <a:rPr lang="zh-TW" altLang="en-US" sz="2600" b="1" dirty="0" smtClean="0">
                <a:solidFill>
                  <a:srgbClr val="990099"/>
                </a:solidFill>
                <a:latin typeface="NSimSun" pitchFamily="49" charset="-122"/>
                <a:ea typeface="NSimSun" pitchFamily="49" charset="-122"/>
              </a:rPr>
              <a:t> </a:t>
            </a:r>
            <a:r>
              <a:rPr lang="en-US" sz="2400" dirty="0" smtClean="0">
                <a:latin typeface="+mj-lt"/>
              </a:rPr>
              <a:t>God is our refuge and strength</a:t>
            </a:r>
            <a:r>
              <a:rPr lang="en-US" altLang="zh-CN" sz="2400" dirty="0" smtClean="0">
                <a:latin typeface="+mj-lt"/>
              </a:rPr>
              <a:t>, </a:t>
            </a:r>
            <a:r>
              <a:rPr lang="en-US" sz="2400" dirty="0" smtClean="0">
                <a:latin typeface="+mj-lt"/>
              </a:rPr>
              <a:t>a very present help in trouble. </a:t>
            </a:r>
            <a:r>
              <a:rPr lang="en-US" altLang="zh-TW" sz="2400" dirty="0" smtClean="0">
                <a:latin typeface="+mj-lt"/>
                <a:ea typeface="SimSun" charset="-122"/>
                <a:cs typeface="SimSun" charset="-122"/>
              </a:rPr>
              <a:t>(Ps 46: 1)</a:t>
            </a:r>
            <a:endParaRPr lang="en-US" altLang="zh-TW" sz="2400" b="1" dirty="0" smtClean="0">
              <a:latin typeface="+mj-lt"/>
              <a:ea typeface="NSimSun" pitchFamily="49" charset="-122"/>
            </a:endParaRPr>
          </a:p>
          <a:p>
            <a:pPr algn="ctr"/>
            <a:r>
              <a:rPr lang="zh-TW" altLang="en-US" sz="2800" b="1" dirty="0" smtClean="0">
                <a:solidFill>
                  <a:srgbClr val="660066"/>
                </a:solidFill>
                <a:latin typeface="微軟正黑體" pitchFamily="34" charset="-120"/>
                <a:ea typeface="微軟正黑體" pitchFamily="34" charset="-120"/>
              </a:rPr>
              <a:t>你們要休息、要知道我是 神。</a:t>
            </a:r>
            <a:endParaRPr lang="en-US" altLang="zh-TW" sz="2800" b="1" dirty="0" smtClean="0">
              <a:solidFill>
                <a:srgbClr val="660066"/>
              </a:solidFill>
              <a:latin typeface="微軟正黑體" pitchFamily="34" charset="-120"/>
              <a:ea typeface="微軟正黑體" pitchFamily="34" charset="-120"/>
            </a:endParaRPr>
          </a:p>
          <a:p>
            <a:pPr algn="ctr"/>
            <a:r>
              <a:rPr lang="en-US" sz="2400" dirty="0" smtClean="0">
                <a:latin typeface="+mj-lt"/>
              </a:rPr>
              <a:t>Be still, and know that I am God</a:t>
            </a:r>
            <a:r>
              <a:rPr lang="en-US" sz="2400" dirty="0" smtClean="0">
                <a:latin typeface="Calibri" charset="0"/>
                <a:ea typeface="Calibri" charset="0"/>
                <a:cs typeface="Calibri" charset="0"/>
              </a:rPr>
              <a:t>. </a:t>
            </a:r>
            <a:r>
              <a:rPr lang="en-US" altLang="zh-TW" sz="2400" dirty="0" smtClean="0">
                <a:latin typeface="Calibri" charset="0"/>
                <a:ea typeface="Calibri" charset="0"/>
                <a:cs typeface="Calibri" charset="0"/>
              </a:rPr>
              <a:t>(Ps 46:10)</a:t>
            </a:r>
            <a:endParaRPr lang="en-US" sz="2400" dirty="0">
              <a:latin typeface="Calibri" charset="0"/>
              <a:ea typeface="Calibri" charset="0"/>
              <a:cs typeface="Calibri" charset="0"/>
            </a:endParaRPr>
          </a:p>
        </p:txBody>
      </p:sp>
    </p:spTree>
    <p:extLst>
      <p:ext uri="{BB962C8B-B14F-4D97-AF65-F5344CB8AC3E}">
        <p14:creationId xmlns="" xmlns:p14="http://schemas.microsoft.com/office/powerpoint/2010/main" val="153975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a:xfrm>
            <a:off x="76200" y="228600"/>
            <a:ext cx="9067800" cy="3276600"/>
          </a:xfrm>
          <a:prstGeom prst="rect">
            <a:avLst/>
          </a:prstGeom>
        </p:spPr>
        <p:txBody>
          <a:bodyPr vert="horz" lIns="0" rIns="0" bIns="0" anchor="b">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TW" sz="3000" b="1" i="0" u="none" strike="noStrike" kern="1200" cap="none" spc="0" normalizeH="0" baseline="30000" noProof="0" dirty="0" smtClean="0">
                <a:ln>
                  <a:noFill/>
                </a:ln>
                <a:effectLst/>
                <a:uLnTx/>
                <a:uFillTx/>
                <a:latin typeface="SimSun" charset="-122"/>
                <a:ea typeface="SimSun" charset="-122"/>
                <a:cs typeface="SimSun" charset="-122"/>
              </a:rPr>
              <a:t>8</a:t>
            </a:r>
            <a:r>
              <a:rPr kumimoji="0" lang="en-US" altLang="zh-TW" sz="3000" b="1" i="0" u="none" strike="noStrike" kern="1200" cap="none" spc="0" normalizeH="0" baseline="30000" noProof="0" dirty="0" smtClean="0">
                <a:ln>
                  <a:noFill/>
                </a:ln>
                <a:solidFill>
                  <a:srgbClr val="FF0000"/>
                </a:solidFill>
                <a:effectLst/>
                <a:uLnTx/>
                <a:uFillTx/>
                <a:latin typeface="NSimSun" pitchFamily="49" charset="-122"/>
                <a:ea typeface="NSimSun" pitchFamily="49" charset="-122"/>
                <a:cs typeface="+mj-cs"/>
              </a:rPr>
              <a:t>  </a:t>
            </a:r>
            <a: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耶穌對他說</a:t>
            </a:r>
            <a:r>
              <a:rPr kumimoji="0" lang="en-US" altLang="zh-TW"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a:t>
            </a:r>
            <a: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起來</a:t>
            </a:r>
            <a:r>
              <a:rPr kumimoji="0" lang="en-US" altLang="zh-TW"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a:t>
            </a:r>
            <a: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拿你的褥子走罷</a:t>
            </a:r>
            <a:r>
              <a:rPr kumimoji="0" lang="en-US" altLang="zh-TW"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a:t>
            </a:r>
            <a: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
            </a:r>
            <a:b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br>
            <a:r>
              <a:rPr kumimoji="0" lang="en-US" altLang="zh-TW" sz="3000" i="0" u="none" strike="noStrike" kern="1200" cap="none" spc="0" normalizeH="0" baseline="30000" noProof="0" dirty="0" smtClean="0">
                <a:ln>
                  <a:noFill/>
                </a:ln>
                <a:effectLst/>
                <a:uLnTx/>
                <a:uFillTx/>
                <a:latin typeface="微軟正黑體" pitchFamily="34" charset="-120"/>
                <a:ea typeface="微軟正黑體" pitchFamily="34" charset="-120"/>
                <a:cs typeface="SimSun" charset="-122"/>
              </a:rPr>
              <a:t>9</a:t>
            </a:r>
            <a:r>
              <a:rPr kumimoji="0" lang="en-US" altLang="zh-TW" sz="3000" i="0" u="none" strike="noStrike" kern="1200" cap="none" spc="0" normalizeH="0" baseline="30000" noProof="0" dirty="0" smtClean="0">
                <a:ln>
                  <a:noFill/>
                </a:ln>
                <a:solidFill>
                  <a:srgbClr val="FF0000"/>
                </a:solidFill>
                <a:effectLst/>
                <a:uLnTx/>
                <a:uFillTx/>
                <a:latin typeface="微軟正黑體" pitchFamily="34" charset="-120"/>
                <a:ea typeface="微軟正黑體" pitchFamily="34" charset="-120"/>
                <a:cs typeface="SimSun" charset="-122"/>
              </a:rPr>
              <a:t> </a:t>
            </a:r>
            <a: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那人立刻痊愈</a:t>
            </a:r>
            <a:r>
              <a:rPr kumimoji="0" lang="en-US" altLang="zh-TW"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a:t>
            </a:r>
            <a:r>
              <a:rPr kumimoji="0" lang="zh-TW" altLang="en-US"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就拿起褥子來走了</a:t>
            </a:r>
            <a:r>
              <a:rPr kumimoji="0" lang="en-US" altLang="zh-TW" sz="3000" b="1" i="0" u="none" strike="noStrike" kern="1200" cap="none" spc="0" normalizeH="0" baseline="0" noProof="0" dirty="0" smtClean="0">
                <a:ln>
                  <a:noFill/>
                </a:ln>
                <a:solidFill>
                  <a:srgbClr val="0000CC"/>
                </a:solidFill>
                <a:effectLst/>
                <a:uLnTx/>
                <a:uFillTx/>
                <a:latin typeface="微軟正黑體" pitchFamily="34" charset="-120"/>
                <a:ea typeface="微軟正黑體" pitchFamily="34" charset="-120"/>
                <a:cs typeface="SimSun" charset="-122"/>
              </a:rPr>
              <a:t>.</a:t>
            </a:r>
          </a:p>
          <a:p>
            <a:pPr lvl="0">
              <a:spcBef>
                <a:spcPct val="0"/>
              </a:spcBef>
            </a:pPr>
            <a:r>
              <a:rPr lang="en-US" altLang="zh-TW" sz="3000" b="1" baseline="30000" dirty="0" smtClean="0">
                <a:latin typeface="微軟正黑體" pitchFamily="34" charset="-120"/>
                <a:ea typeface="微軟正黑體" pitchFamily="34" charset="-120"/>
                <a:cs typeface="SimSun" charset="-122"/>
              </a:rPr>
              <a:t>14</a:t>
            </a:r>
            <a:r>
              <a:rPr lang="zh-TW" altLang="en-US" sz="3000" b="1" dirty="0" smtClean="0">
                <a:solidFill>
                  <a:srgbClr val="0000CC"/>
                </a:solidFill>
                <a:latin typeface="微軟正黑體" pitchFamily="34" charset="-120"/>
                <a:ea typeface="微軟正黑體" pitchFamily="34" charset="-120"/>
                <a:cs typeface="SimSun" charset="-122"/>
              </a:rPr>
              <a:t>後來耶穌</a:t>
            </a:r>
            <a:r>
              <a:rPr lang="en-US" altLang="zh-TW" sz="3000" b="1" dirty="0" smtClean="0">
                <a:solidFill>
                  <a:srgbClr val="0000CC"/>
                </a:solidFill>
                <a:latin typeface="微軟正黑體" pitchFamily="34" charset="-120"/>
                <a:ea typeface="微軟正黑體" pitchFamily="34" charset="-120"/>
                <a:cs typeface="SimSun" charset="-122"/>
              </a:rPr>
              <a:t>…</a:t>
            </a:r>
            <a:r>
              <a:rPr lang="zh-TW" altLang="en-US" sz="3000" b="1" dirty="0" smtClean="0">
                <a:solidFill>
                  <a:srgbClr val="0000CC"/>
                </a:solidFill>
                <a:latin typeface="微軟正黑體" pitchFamily="34" charset="-120"/>
                <a:ea typeface="微軟正黑體" pitchFamily="34" charset="-120"/>
                <a:cs typeface="SimSun" charset="-122"/>
              </a:rPr>
              <a:t>遇見他</a:t>
            </a:r>
            <a:r>
              <a:rPr lang="en-US" altLang="zh-TW" sz="3000" b="1" dirty="0" smtClean="0">
                <a:solidFill>
                  <a:srgbClr val="0000CC"/>
                </a:solidFill>
                <a:latin typeface="微軟正黑體" pitchFamily="34" charset="-120"/>
                <a:ea typeface="微軟正黑體" pitchFamily="34" charset="-120"/>
                <a:cs typeface="SimSun" charset="-122"/>
              </a:rPr>
              <a:t>,</a:t>
            </a:r>
            <a:r>
              <a:rPr lang="zh-TW" altLang="en-US" sz="3000" b="1" dirty="0" smtClean="0">
                <a:solidFill>
                  <a:srgbClr val="0000CC"/>
                </a:solidFill>
                <a:latin typeface="微軟正黑體" pitchFamily="34" charset="-120"/>
                <a:ea typeface="微軟正黑體" pitchFamily="34" charset="-120"/>
                <a:cs typeface="SimSun" charset="-122"/>
              </a:rPr>
              <a:t>對他說</a:t>
            </a:r>
            <a:r>
              <a:rPr lang="en-US" altLang="zh-TW" sz="3000" b="1" dirty="0" smtClean="0">
                <a:solidFill>
                  <a:srgbClr val="0000CC"/>
                </a:solidFill>
                <a:latin typeface="微軟正黑體" pitchFamily="34" charset="-120"/>
                <a:ea typeface="微軟正黑體" pitchFamily="34" charset="-120"/>
                <a:cs typeface="SimSun" charset="-122"/>
              </a:rPr>
              <a:t>,</a:t>
            </a:r>
            <a:r>
              <a:rPr lang="zh-TW" altLang="en-US" sz="3000" b="1" dirty="0" smtClean="0">
                <a:solidFill>
                  <a:srgbClr val="0000CC"/>
                </a:solidFill>
                <a:latin typeface="微軟正黑體" pitchFamily="34" charset="-120"/>
                <a:ea typeface="微軟正黑體" pitchFamily="34" charset="-120"/>
                <a:cs typeface="SimSun" charset="-122"/>
              </a:rPr>
              <a:t>你已經痊愈了</a:t>
            </a:r>
            <a:r>
              <a:rPr lang="en-US" altLang="zh-TW" sz="3000" b="1" dirty="0" smtClean="0">
                <a:solidFill>
                  <a:srgbClr val="0000CC"/>
                </a:solidFill>
                <a:latin typeface="微軟正黑體" pitchFamily="34" charset="-120"/>
                <a:ea typeface="微軟正黑體" pitchFamily="34" charset="-120"/>
                <a:cs typeface="SimSun" charset="-122"/>
              </a:rPr>
              <a:t>.</a:t>
            </a:r>
            <a:r>
              <a:rPr lang="zh-TW" altLang="en-US" sz="3000" b="1" dirty="0" smtClean="0">
                <a:solidFill>
                  <a:srgbClr val="0000CC"/>
                </a:solidFill>
                <a:latin typeface="微軟正黑體" pitchFamily="34" charset="-120"/>
                <a:ea typeface="微軟正黑體" pitchFamily="34" charset="-120"/>
                <a:cs typeface="SimSun" charset="-122"/>
              </a:rPr>
              <a:t>不要再犯罪</a:t>
            </a:r>
            <a:r>
              <a:rPr lang="en-US" altLang="zh-TW" sz="3000" b="1" dirty="0" smtClean="0">
                <a:solidFill>
                  <a:srgbClr val="0000CC"/>
                </a:solidFill>
                <a:latin typeface="微軟正黑體" pitchFamily="34" charset="-120"/>
                <a:ea typeface="微軟正黑體" pitchFamily="34" charset="-120"/>
                <a:cs typeface="SimSun" charset="-122"/>
              </a:rPr>
              <a:t>.</a:t>
            </a:r>
          </a:p>
          <a:p>
            <a:pPr lvl="0">
              <a:spcBef>
                <a:spcPct val="0"/>
              </a:spcBef>
            </a:pPr>
            <a:r>
              <a:rPr lang="en-US" sz="3200" dirty="0" smtClean="0"/>
              <a:t> </a:t>
            </a:r>
            <a:r>
              <a:rPr lang="en-US" sz="2600" b="1" baseline="30000" dirty="0" smtClean="0"/>
              <a:t>8 </a:t>
            </a:r>
            <a:r>
              <a:rPr lang="en-US" sz="2600" dirty="0" smtClean="0"/>
              <a:t>Jesus said to him, “Get up, take up your bed, and walk.” </a:t>
            </a:r>
            <a:r>
              <a:rPr lang="en-US" sz="2600" b="1" baseline="30000" dirty="0" smtClean="0"/>
              <a:t>9 </a:t>
            </a:r>
            <a:r>
              <a:rPr lang="en-US" sz="2600" dirty="0" smtClean="0"/>
              <a:t>And at once the man was healed, and he took up his bed and walked. Now that day was the Sabbath.</a:t>
            </a:r>
          </a:p>
          <a:p>
            <a:pPr lvl="0">
              <a:spcBef>
                <a:spcPct val="0"/>
              </a:spcBef>
            </a:pPr>
            <a:r>
              <a:rPr lang="en-US" sz="2600" b="1" baseline="30000" dirty="0" smtClean="0"/>
              <a:t>14 </a:t>
            </a:r>
            <a:r>
              <a:rPr lang="en-US" sz="2600" dirty="0" smtClean="0"/>
              <a:t>Afterward Jesus found him in the temple and said to him, “See, you are well! Sin no more, that nothing worse may happen to you.” </a:t>
            </a:r>
            <a:endParaRPr kumimoji="0" lang="en-US" sz="2600" b="1" i="0" u="none" strike="noStrike" kern="1200" cap="none" spc="0" normalizeH="0" baseline="0" noProof="0" dirty="0">
              <a:ln>
                <a:noFill/>
              </a:ln>
              <a:solidFill>
                <a:srgbClr val="0000CC"/>
              </a:solidFill>
              <a:effectLst/>
              <a:uLnTx/>
              <a:uFillTx/>
              <a:latin typeface="NSimSun" pitchFamily="49" charset="-122"/>
              <a:ea typeface="NSimSun" pitchFamily="49" charset="-122"/>
              <a:cs typeface="+mj-cs"/>
            </a:endParaRPr>
          </a:p>
        </p:txBody>
      </p:sp>
      <p:sp>
        <p:nvSpPr>
          <p:cNvPr id="19" name="Content Placeholder 18"/>
          <p:cNvSpPr>
            <a:spLocks noGrp="1"/>
          </p:cNvSpPr>
          <p:nvPr>
            <p:ph idx="1"/>
          </p:nvPr>
        </p:nvSpPr>
        <p:spPr>
          <a:xfrm>
            <a:off x="101600" y="3810000"/>
            <a:ext cx="8305800" cy="2895600"/>
          </a:xfrm>
        </p:spPr>
        <p:txBody>
          <a:bodyPr>
            <a:noAutofit/>
          </a:bodyPr>
          <a:lstStyle/>
          <a:p>
            <a:pPr>
              <a:spcBef>
                <a:spcPts val="0"/>
              </a:spcBef>
              <a:buFont typeface="Wingdings" pitchFamily="2" charset="2"/>
              <a:buChar char="Ø"/>
            </a:pPr>
            <a:r>
              <a:rPr lang="zh-TW" altLang="en-US" sz="3200" b="1" dirty="0" smtClean="0">
                <a:solidFill>
                  <a:srgbClr val="C00000"/>
                </a:solidFill>
                <a:latin typeface="微軟正黑體" pitchFamily="34" charset="-120"/>
                <a:ea typeface="微軟正黑體" pitchFamily="34" charset="-120"/>
              </a:rPr>
              <a:t>耶穌知道</a:t>
            </a:r>
            <a:r>
              <a:rPr lang="zh-CN" altLang="en-US" sz="3200" b="1" dirty="0" smtClean="0">
                <a:solidFill>
                  <a:srgbClr val="C00000"/>
                </a:solidFill>
                <a:latin typeface="微軟正黑體" pitchFamily="34" charset="-120"/>
                <a:ea typeface="微軟正黑體" pitchFamily="34" charset="-120"/>
              </a:rPr>
              <a:t>人身</a:t>
            </a:r>
            <a:r>
              <a:rPr lang="zh-TW" altLang="en-US" sz="3200" b="1" dirty="0" smtClean="0">
                <a:solidFill>
                  <a:srgbClr val="C00000"/>
                </a:solidFill>
                <a:latin typeface="微軟正黑體" pitchFamily="34" charset="-120"/>
                <a:ea typeface="微軟正黑體" pitchFamily="34" charset="-120"/>
              </a:rPr>
              <a:t>體</a:t>
            </a:r>
            <a:r>
              <a:rPr lang="zh-CN" altLang="en-US" sz="3200" b="1" dirty="0" smtClean="0">
                <a:solidFill>
                  <a:srgbClr val="C00000"/>
                </a:solidFill>
                <a:latin typeface="微軟正黑體" pitchFamily="34" charset="-120"/>
                <a:ea typeface="微軟正黑體" pitchFamily="34" charset="-120"/>
              </a:rPr>
              <a:t>的需要</a:t>
            </a:r>
            <a:r>
              <a:rPr lang="en-US" altLang="zh-CN" sz="3200" b="1" dirty="0" smtClean="0">
                <a:solidFill>
                  <a:srgbClr val="C00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Jesus knows our physical needs</a:t>
            </a:r>
            <a:endParaRPr lang="en-US" sz="2800" dirty="0" smtClean="0">
              <a:solidFill>
                <a:srgbClr val="C00000"/>
              </a:solidFill>
              <a:latin typeface="微軟正黑體" pitchFamily="34" charset="-120"/>
              <a:ea typeface="微軟正黑體" pitchFamily="34" charset="-120"/>
            </a:endParaRPr>
          </a:p>
          <a:p>
            <a:pPr>
              <a:spcBef>
                <a:spcPts val="0"/>
              </a:spcBef>
              <a:buFont typeface="Wingdings" pitchFamily="2" charset="2"/>
              <a:buChar char="Ø"/>
            </a:pPr>
            <a:r>
              <a:rPr lang="zh-TW" altLang="en-US" sz="3200" b="1" dirty="0" smtClean="0">
                <a:solidFill>
                  <a:srgbClr val="C00000"/>
                </a:solidFill>
                <a:latin typeface="微軟正黑體" pitchFamily="34" charset="-120"/>
                <a:ea typeface="微軟正黑體" pitchFamily="34" charset="-120"/>
              </a:rPr>
              <a:t>耶穌</a:t>
            </a:r>
            <a:r>
              <a:rPr lang="zh-CN" altLang="en-US" sz="3200" b="1" dirty="0" smtClean="0">
                <a:solidFill>
                  <a:srgbClr val="C00000"/>
                </a:solidFill>
                <a:latin typeface="微軟正黑體" pitchFamily="34" charset="-120"/>
                <a:ea typeface="微軟正黑體" pitchFamily="34" charset="-120"/>
              </a:rPr>
              <a:t>更關心人的靈魂 </a:t>
            </a:r>
            <a:r>
              <a:rPr lang="en-US" altLang="zh-CN" sz="3200" b="1" dirty="0">
                <a:solidFill>
                  <a:srgbClr val="C00000"/>
                </a:solidFill>
                <a:latin typeface="微軟正黑體" pitchFamily="34" charset="-120"/>
                <a:ea typeface="微軟正黑體" pitchFamily="34" charset="-120"/>
              </a:rPr>
              <a:t> </a:t>
            </a:r>
            <a:r>
              <a:rPr lang="en-US" altLang="zh-CN" sz="3200" b="1" dirty="0" smtClean="0">
                <a:solidFill>
                  <a:srgbClr val="C00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Jesus cares even more about our soul</a:t>
            </a:r>
            <a:endParaRPr lang="en-US" altLang="zh-CN" sz="3200" b="1" dirty="0" smtClean="0">
              <a:solidFill>
                <a:srgbClr val="C00000"/>
              </a:solidFill>
              <a:latin typeface="微軟正黑體" pitchFamily="34" charset="-120"/>
              <a:ea typeface="微軟正黑體" pitchFamily="34" charset="-120"/>
            </a:endParaRPr>
          </a:p>
          <a:p>
            <a:pPr>
              <a:buFont typeface="Wingdings" pitchFamily="2" charset="2"/>
              <a:buChar char="v"/>
            </a:pPr>
            <a:r>
              <a:rPr lang="zh-CN" altLang="en-US" sz="3200" b="1" dirty="0" smtClean="0">
                <a:solidFill>
                  <a:srgbClr val="008000"/>
                </a:solidFill>
                <a:latin typeface="微軟正黑體" pitchFamily="34" charset="-120"/>
                <a:ea typeface="微軟正黑體" pitchFamily="34" charset="-120"/>
              </a:rPr>
              <a:t>爲甚麽</a:t>
            </a:r>
            <a:r>
              <a:rPr lang="zh-TW" altLang="en-US" sz="3200" b="1" dirty="0" smtClean="0">
                <a:solidFill>
                  <a:srgbClr val="008000"/>
                </a:solidFill>
                <a:latin typeface="微軟正黑體" pitchFamily="34" charset="-120"/>
                <a:ea typeface="微軟正黑體" pitchFamily="34" charset="-120"/>
              </a:rPr>
              <a:t>除了身體，還需要靈魂的醫治</a:t>
            </a:r>
            <a:r>
              <a:rPr lang="zh-CN" altLang="en-US" sz="3200" b="1" dirty="0" smtClean="0">
                <a:solidFill>
                  <a:srgbClr val="008000"/>
                </a:solidFill>
                <a:latin typeface="微軟正黑體" pitchFamily="34" charset="-120"/>
                <a:ea typeface="微軟正黑體" pitchFamily="34" charset="-120"/>
              </a:rPr>
              <a:t>？</a:t>
            </a:r>
            <a:r>
              <a:rPr lang="en-US" altLang="zh-CN" sz="3200" b="1" dirty="0" smtClean="0">
                <a:solidFill>
                  <a:srgbClr val="008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Why need healing of both body and soul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156856" y="1409697"/>
            <a:ext cx="8682343" cy="5325106"/>
          </a:xfrm>
        </p:spPr>
        <p:txBody>
          <a:bodyPr>
            <a:normAutofit/>
          </a:bodyPr>
          <a:lstStyle/>
          <a:p>
            <a:r>
              <a:rPr lang="zh-TW" altLang="en-US" sz="2800" b="1" dirty="0" smtClean="0">
                <a:solidFill>
                  <a:srgbClr val="FF0000"/>
                </a:solidFill>
                <a:latin typeface="微軟正黑體" pitchFamily="34" charset="-120"/>
                <a:ea typeface="微軟正黑體" pitchFamily="34" charset="-120"/>
              </a:rPr>
              <a:t>耶和華　神用地上的塵土造人、將生氣吹在他鼻孔裡、他就成了有</a:t>
            </a:r>
            <a:r>
              <a:rPr lang="zh-TW" altLang="en-US" sz="2800" b="1" dirty="0" smtClean="0">
                <a:solidFill>
                  <a:srgbClr val="0000CC"/>
                </a:solidFill>
                <a:latin typeface="微軟正黑體" pitchFamily="34" charset="-120"/>
                <a:ea typeface="微軟正黑體" pitchFamily="34" charset="-120"/>
              </a:rPr>
              <a:t>靈</a:t>
            </a:r>
            <a:r>
              <a:rPr lang="zh-TW" altLang="en-US" sz="2800" b="1" dirty="0" smtClean="0">
                <a:solidFill>
                  <a:srgbClr val="FF0000"/>
                </a:solidFill>
                <a:latin typeface="微軟正黑體" pitchFamily="34" charset="-120"/>
                <a:ea typeface="微軟正黑體" pitchFamily="34" charset="-120"/>
              </a:rPr>
              <a:t>的活人、名叫亞當</a:t>
            </a:r>
            <a:r>
              <a:rPr lang="zh-TW" altLang="en-US" sz="2800" b="1" dirty="0" smtClean="0">
                <a:solidFill>
                  <a:srgbClr val="C00000"/>
                </a:solidFill>
                <a:latin typeface="微軟正黑體" pitchFamily="34" charset="-120"/>
                <a:ea typeface="微軟正黑體" pitchFamily="34" charset="-120"/>
              </a:rPr>
              <a:t>。</a:t>
            </a:r>
            <a:r>
              <a:rPr lang="en-US" altLang="zh-TW" sz="1800" b="1" dirty="0" smtClean="0">
                <a:latin typeface="微軟正黑體" pitchFamily="34" charset="-120"/>
                <a:ea typeface="微軟正黑體" pitchFamily="34" charset="-120"/>
                <a:cs typeface="Tahoma" pitchFamily="34" charset="0"/>
              </a:rPr>
              <a:t> </a:t>
            </a:r>
            <a:r>
              <a:rPr lang="en-US" altLang="zh-TW" sz="2400" b="1" dirty="0" smtClean="0">
                <a:latin typeface="微軟正黑體" pitchFamily="34" charset="-120"/>
                <a:ea typeface="微軟正黑體" pitchFamily="34" charset="-120"/>
                <a:cs typeface="Tahoma" pitchFamily="34" charset="0"/>
              </a:rPr>
              <a:t>(</a:t>
            </a:r>
            <a:r>
              <a:rPr lang="zh-TW" altLang="en-US" sz="2400" b="1" dirty="0" smtClean="0">
                <a:latin typeface="微軟正黑體" pitchFamily="34" charset="-120"/>
                <a:ea typeface="微軟正黑體" pitchFamily="34" charset="-120"/>
                <a:cs typeface="Tahoma" pitchFamily="34" charset="0"/>
              </a:rPr>
              <a:t>創 </a:t>
            </a:r>
            <a:r>
              <a:rPr lang="en-US" altLang="zh-TW" sz="2400" b="1" dirty="0" smtClean="0">
                <a:latin typeface="微軟正黑體" pitchFamily="34" charset="-120"/>
                <a:ea typeface="微軟正黑體" pitchFamily="34" charset="-120"/>
                <a:cs typeface="Tahoma" pitchFamily="34" charset="0"/>
              </a:rPr>
              <a:t>Genesis </a:t>
            </a:r>
            <a:r>
              <a:rPr lang="en-US" altLang="zh-TW" sz="2400" dirty="0" smtClean="0">
                <a:latin typeface="微軟正黑體" pitchFamily="34" charset="-120"/>
                <a:ea typeface="微軟正黑體" pitchFamily="34" charset="-120"/>
                <a:cs typeface="Tahoma" pitchFamily="34" charset="0"/>
              </a:rPr>
              <a:t>2:7</a:t>
            </a:r>
            <a:r>
              <a:rPr lang="en-US" altLang="zh-TW" sz="2400" b="1" dirty="0" smtClean="0">
                <a:latin typeface="微軟正黑體" pitchFamily="34" charset="-120"/>
                <a:ea typeface="微軟正黑體" pitchFamily="34" charset="-120"/>
                <a:cs typeface="Tahoma" pitchFamily="34" charset="0"/>
              </a:rPr>
              <a:t>)</a:t>
            </a:r>
          </a:p>
          <a:p>
            <a:pPr>
              <a:buNone/>
            </a:pPr>
            <a:r>
              <a:rPr lang="en-US" sz="1800" b="1" baseline="30000" dirty="0" smtClean="0"/>
              <a:t>        </a:t>
            </a:r>
            <a:r>
              <a:rPr lang="en-US" sz="2400" dirty="0" smtClean="0">
                <a:latin typeface="+mj-lt"/>
              </a:rPr>
              <a:t>then the </a:t>
            </a:r>
            <a:r>
              <a:rPr lang="en-US" sz="2400" cap="small" dirty="0" smtClean="0">
                <a:latin typeface="+mj-lt"/>
              </a:rPr>
              <a:t>Lord</a:t>
            </a:r>
            <a:r>
              <a:rPr lang="en-US" sz="2400" dirty="0" smtClean="0">
                <a:latin typeface="+mj-lt"/>
              </a:rPr>
              <a:t> God formed the man of dust from the ground and breathed into his nostrils the breath of life, and the man became a living creature.</a:t>
            </a:r>
            <a:endParaRPr lang="en-US" altLang="zh-TW" sz="2400" b="1" dirty="0" smtClean="0">
              <a:solidFill>
                <a:srgbClr val="FF0000"/>
              </a:solidFill>
              <a:latin typeface="+mj-lt"/>
              <a:ea typeface="NSimSun" pitchFamily="49" charset="-122"/>
            </a:endParaRPr>
          </a:p>
          <a:p>
            <a:endParaRPr lang="en-US" altLang="zh-TW" sz="800" b="1" dirty="0" smtClean="0">
              <a:solidFill>
                <a:srgbClr val="C00000"/>
              </a:solidFill>
              <a:latin typeface="NSimSun" pitchFamily="49" charset="-122"/>
              <a:ea typeface="NSimSun" pitchFamily="49" charset="-122"/>
            </a:endParaRPr>
          </a:p>
          <a:p>
            <a:r>
              <a:rPr lang="zh-TW" altLang="en-US" sz="2800" b="1" dirty="0" smtClean="0">
                <a:solidFill>
                  <a:srgbClr val="C00000"/>
                </a:solidFill>
                <a:latin typeface="微軟正黑體" pitchFamily="34" charset="-120"/>
                <a:ea typeface="微軟正黑體" pitchFamily="34" charset="-120"/>
              </a:rPr>
              <a:t>神造萬物、各按其時成為美好。又將</a:t>
            </a:r>
            <a:r>
              <a:rPr lang="en-US" altLang="zh-TW" sz="2800" b="1" dirty="0" smtClean="0">
                <a:solidFill>
                  <a:srgbClr val="C00000"/>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永生</a:t>
            </a:r>
            <a:r>
              <a:rPr lang="zh-TW" altLang="en-US" sz="2800" b="1" dirty="0" smtClean="0">
                <a:solidFill>
                  <a:srgbClr val="C00000"/>
                </a:solidFill>
                <a:latin typeface="微軟正黑體" pitchFamily="34" charset="-120"/>
                <a:ea typeface="微軟正黑體" pitchFamily="34" charset="-120"/>
              </a:rPr>
              <a:t>安置在世人心裡。</a:t>
            </a:r>
            <a:r>
              <a:rPr lang="en-US" altLang="zh-TW" sz="2400" b="1" dirty="0">
                <a:latin typeface="NSimSun" pitchFamily="49" charset="-122"/>
                <a:ea typeface="NSimSun" pitchFamily="49" charset="-122"/>
                <a:cs typeface="Tahoma" pitchFamily="34" charset="0"/>
              </a:rPr>
              <a:t>(</a:t>
            </a:r>
            <a:r>
              <a:rPr lang="zh-TW" altLang="en-US" sz="2400" b="1" dirty="0">
                <a:latin typeface="NSimSun" pitchFamily="49" charset="-122"/>
                <a:ea typeface="NSimSun" pitchFamily="49" charset="-122"/>
              </a:rPr>
              <a:t>傳</a:t>
            </a:r>
            <a:r>
              <a:rPr lang="zh-TW" altLang="en-US" sz="2400" dirty="0"/>
              <a:t>  </a:t>
            </a:r>
            <a:r>
              <a:rPr lang="en-US" altLang="zh-TW" sz="2400" dirty="0">
                <a:latin typeface="Calibri" charset="0"/>
                <a:ea typeface="Calibri" charset="0"/>
                <a:cs typeface="Calibri" charset="0"/>
              </a:rPr>
              <a:t>Ecclesiastes </a:t>
            </a:r>
            <a:r>
              <a:rPr lang="en-US" altLang="zh-TW" sz="2400" dirty="0" smtClean="0">
                <a:latin typeface="Calibri" charset="0"/>
                <a:ea typeface="Calibri" charset="0"/>
                <a:cs typeface="Calibri" charset="0"/>
              </a:rPr>
              <a:t>3:11</a:t>
            </a:r>
            <a:r>
              <a:rPr lang="en-US" altLang="zh-TW" sz="2400" b="1" dirty="0" smtClean="0">
                <a:latin typeface="NSimSun" pitchFamily="49" charset="-122"/>
                <a:ea typeface="NSimSun" pitchFamily="49" charset="-122"/>
                <a:cs typeface="Tahoma" pitchFamily="34" charset="0"/>
              </a:rPr>
              <a:t>)</a:t>
            </a:r>
            <a:endParaRPr lang="en-US" altLang="zh-TW" sz="2400" b="1" dirty="0" smtClean="0">
              <a:solidFill>
                <a:srgbClr val="FF0000"/>
              </a:solidFill>
              <a:latin typeface="Tahoma" pitchFamily="34" charset="0"/>
              <a:ea typeface="Tahoma" pitchFamily="34" charset="0"/>
              <a:cs typeface="Tahoma" pitchFamily="34" charset="0"/>
            </a:endParaRPr>
          </a:p>
          <a:p>
            <a:pPr marL="365760" lvl="1" indent="0">
              <a:buNone/>
            </a:pPr>
            <a:r>
              <a:rPr lang="en-US" dirty="0" smtClean="0">
                <a:latin typeface="+mj-lt"/>
              </a:rPr>
              <a:t>He has made everything beautiful in its time.                                         Also, he has put eternity into man's heart, </a:t>
            </a:r>
            <a:endParaRPr lang="en-US" b="1" dirty="0">
              <a:solidFill>
                <a:srgbClr val="FF0000"/>
              </a:solidFill>
              <a:latin typeface="+mj-lt"/>
              <a:ea typeface="Tahoma" pitchFamily="34" charset="0"/>
              <a:cs typeface="Tahoma" pitchFamily="34" charset="0"/>
            </a:endParaRPr>
          </a:p>
        </p:txBody>
      </p:sp>
      <p:sp>
        <p:nvSpPr>
          <p:cNvPr id="15" name="TextBox 14"/>
          <p:cNvSpPr txBox="1"/>
          <p:nvPr/>
        </p:nvSpPr>
        <p:spPr>
          <a:xfrm>
            <a:off x="8382000" y="3586490"/>
            <a:ext cx="762000" cy="523220"/>
          </a:xfrm>
          <a:prstGeom prst="rect">
            <a:avLst/>
          </a:prstGeom>
          <a:solidFill>
            <a:schemeClr val="bg1"/>
          </a:solidFill>
        </p:spPr>
        <p:txBody>
          <a:bodyPr wrap="square" rtlCol="0">
            <a:spAutoFit/>
          </a:bodyPr>
          <a:lstStyle/>
          <a:p>
            <a:pPr algn="ctr"/>
            <a:r>
              <a:rPr lang="zh-TW" altLang="en-US" sz="2800" b="1" dirty="0" smtClean="0">
                <a:solidFill>
                  <a:srgbClr val="C00000"/>
                </a:solidFill>
                <a:effectLst>
                  <a:outerShdw blurRad="38100" dist="38100" dir="2700000" algn="tl">
                    <a:srgbClr val="000000">
                      <a:alpha val="43137"/>
                    </a:srgbClr>
                  </a:outerShdw>
                </a:effectLst>
                <a:latin typeface="NSimSun" pitchFamily="49" charset="-122"/>
                <a:ea typeface="NSimSun" pitchFamily="49" charset="-122"/>
              </a:rPr>
              <a:t>神</a:t>
            </a:r>
            <a:endParaRPr lang="en-US" sz="2800" b="1" dirty="0">
              <a:solidFill>
                <a:srgbClr val="C00000"/>
              </a:solidFill>
              <a:effectLst>
                <a:outerShdw blurRad="38100" dist="38100" dir="2700000" algn="tl">
                  <a:srgbClr val="000000">
                    <a:alpha val="43137"/>
                  </a:srgbClr>
                </a:outerShdw>
              </a:effectLst>
            </a:endParaRPr>
          </a:p>
        </p:txBody>
      </p:sp>
      <p:sp>
        <p:nvSpPr>
          <p:cNvPr id="18" name="Title 1"/>
          <p:cNvSpPr txBox="1">
            <a:spLocks/>
          </p:cNvSpPr>
          <p:nvPr/>
        </p:nvSpPr>
        <p:spPr>
          <a:xfrm>
            <a:off x="609600" y="469901"/>
            <a:ext cx="8534400" cy="762000"/>
          </a:xfrm>
          <a:prstGeom prst="rect">
            <a:avLst/>
          </a:prstGeom>
        </p:spPr>
        <p:txBody>
          <a:bodyPr vert="horz" lIns="0" rIns="0" bIns="0" anchor="b">
            <a:normAutofit/>
          </a:bodyPr>
          <a:lstStyle/>
          <a:p>
            <a:pPr lvl="0">
              <a:spcBef>
                <a:spcPct val="0"/>
              </a:spcBef>
              <a:defRPr/>
            </a:pPr>
            <a:r>
              <a:rPr lang="en-US" altLang="zh-CN" sz="4000" b="1" dirty="0" smtClean="0">
                <a:solidFill>
                  <a:srgbClr val="008000"/>
                </a:solidFill>
                <a:latin typeface="微軟正黑體" pitchFamily="34" charset="-120"/>
                <a:ea typeface="微軟正黑體" pitchFamily="34" charset="-120"/>
              </a:rPr>
              <a:t>1.</a:t>
            </a:r>
            <a:r>
              <a:rPr lang="zh-TW" altLang="en-US" sz="4000" b="1" dirty="0">
                <a:solidFill>
                  <a:srgbClr val="008000"/>
                </a:solidFill>
                <a:latin typeface="微軟正黑體" pitchFamily="34" charset="-120"/>
                <a:ea typeface="微軟正黑體" pitchFamily="34" charset="-120"/>
              </a:rPr>
              <a:t>身</a:t>
            </a:r>
            <a:r>
              <a:rPr lang="zh-CN" altLang="en-US" sz="4000" b="1" dirty="0" smtClean="0">
                <a:solidFill>
                  <a:srgbClr val="008000"/>
                </a:solidFill>
                <a:latin typeface="微軟正黑體" pitchFamily="34" charset="-120"/>
                <a:ea typeface="微軟正黑體" pitchFamily="34" charset="-120"/>
              </a:rPr>
              <a:t>體</a:t>
            </a:r>
            <a:r>
              <a:rPr lang="zh-TW" altLang="en-US" sz="4000" b="1" dirty="0">
                <a:solidFill>
                  <a:srgbClr val="008000"/>
                </a:solidFill>
                <a:latin typeface="微軟正黑體" pitchFamily="34" charset="-120"/>
                <a:ea typeface="微軟正黑體" pitchFamily="34" charset="-120"/>
              </a:rPr>
              <a:t>、</a:t>
            </a:r>
            <a:r>
              <a:rPr lang="zh-CN" altLang="en-US" sz="4000" b="1" dirty="0" smtClean="0">
                <a:solidFill>
                  <a:srgbClr val="008000"/>
                </a:solidFill>
                <a:latin typeface="微軟正黑體" pitchFamily="34" charset="-120"/>
                <a:ea typeface="微軟正黑體" pitchFamily="34" charset="-120"/>
              </a:rPr>
              <a:t>靈魂的組合</a:t>
            </a:r>
            <a:r>
              <a:rPr lang="en-US" altLang="zh-CN" sz="4000" b="1" dirty="0" smtClean="0">
                <a:solidFill>
                  <a:srgbClr val="008000"/>
                </a:solidFill>
                <a:latin typeface="微軟正黑體" pitchFamily="34" charset="-120"/>
                <a:ea typeface="微軟正黑體" pitchFamily="34" charset="-120"/>
              </a:rPr>
              <a:t> </a:t>
            </a:r>
            <a:r>
              <a:rPr lang="en-US" altLang="zh-CN" sz="3200" dirty="0" smtClean="0">
                <a:solidFill>
                  <a:schemeClr val="accent6">
                    <a:lumMod val="50000"/>
                  </a:schemeClr>
                </a:solidFill>
                <a:latin typeface="微軟正黑體" pitchFamily="34" charset="-120"/>
                <a:ea typeface="微軟正黑體" pitchFamily="34" charset="-120"/>
              </a:rPr>
              <a:t>Body/Soul combo</a:t>
            </a:r>
            <a:endParaRPr kumimoji="0" lang="en-US" sz="4000" b="1" i="0" u="none" strike="noStrike" kern="1200" cap="none" spc="0" normalizeH="0" baseline="0" noProof="0" dirty="0">
              <a:ln>
                <a:noFill/>
              </a:ln>
              <a:solidFill>
                <a:schemeClr val="accent6">
                  <a:lumMod val="50000"/>
                </a:schemeClr>
              </a:solidFill>
              <a:effectLst/>
              <a:uLnTx/>
              <a:uFillTx/>
              <a:latin typeface="微軟正黑體" pitchFamily="34" charset="-120"/>
              <a:ea typeface="微軟正黑體" pitchFamily="34" charset="-120"/>
              <a:cs typeface="+mj-cs"/>
            </a:endParaRPr>
          </a:p>
        </p:txBody>
      </p:sp>
      <p:graphicFrame>
        <p:nvGraphicFramePr>
          <p:cNvPr id="3" name="Diagram 2"/>
          <p:cNvGraphicFramePr/>
          <p:nvPr>
            <p:extLst>
              <p:ext uri="{D42A27DB-BD31-4B8C-83A1-F6EECF244321}">
                <p14:modId xmlns="" xmlns:p14="http://schemas.microsoft.com/office/powerpoint/2010/main" val="477609737"/>
              </p:ext>
            </p:extLst>
          </p:nvPr>
        </p:nvGraphicFramePr>
        <p:xfrm>
          <a:off x="4876800" y="3352800"/>
          <a:ext cx="5656364" cy="3429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3" name="Straight Arrow Connector 22"/>
          <p:cNvCxnSpPr/>
          <p:nvPr/>
        </p:nvCxnSpPr>
        <p:spPr>
          <a:xfrm flipH="1">
            <a:off x="8001000" y="3923657"/>
            <a:ext cx="672773" cy="156274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85800"/>
          </a:xfrm>
        </p:spPr>
        <p:txBody>
          <a:bodyPr>
            <a:normAutofit/>
          </a:bodyPr>
          <a:lstStyle/>
          <a:p>
            <a:pPr>
              <a:defRPr/>
            </a:pPr>
            <a:r>
              <a:rPr lang="en-US" altLang="zh-TW" sz="4000" b="1" dirty="0" smtClean="0">
                <a:solidFill>
                  <a:srgbClr val="008000"/>
                </a:solidFill>
                <a:latin typeface="NSimSun" pitchFamily="49" charset="-122"/>
                <a:ea typeface="NSimSun" pitchFamily="49" charset="-122"/>
              </a:rPr>
              <a:t>2.</a:t>
            </a:r>
            <a:r>
              <a:rPr lang="zh-TW" altLang="en-US" sz="4000" b="1" dirty="0" smtClean="0">
                <a:solidFill>
                  <a:srgbClr val="008000"/>
                </a:solidFill>
                <a:latin typeface="微軟正黑體" pitchFamily="34" charset="-120"/>
                <a:ea typeface="微軟正黑體" pitchFamily="34" charset="-120"/>
              </a:rPr>
              <a:t>全人</a:t>
            </a:r>
            <a:r>
              <a:rPr lang="zh-CN" altLang="en-US" sz="4000" b="1" dirty="0" smtClean="0">
                <a:solidFill>
                  <a:srgbClr val="008000"/>
                </a:solidFill>
                <a:latin typeface="微軟正黑體" pitchFamily="34" charset="-120"/>
                <a:ea typeface="微軟正黑體" pitchFamily="34" charset="-120"/>
              </a:rPr>
              <a:t>的</a:t>
            </a:r>
            <a:r>
              <a:rPr lang="zh-TW" altLang="en-US" sz="4000" b="1" dirty="0" smtClean="0">
                <a:solidFill>
                  <a:srgbClr val="008000"/>
                </a:solidFill>
                <a:latin typeface="微軟正黑體" pitchFamily="34" charset="-120"/>
                <a:ea typeface="微軟正黑體" pitchFamily="34" charset="-120"/>
              </a:rPr>
              <a:t>醫治 </a:t>
            </a:r>
            <a:r>
              <a:rPr lang="en-US" altLang="zh-TW" sz="3200" dirty="0" err="1" smtClean="0">
                <a:solidFill>
                  <a:schemeClr val="accent6">
                    <a:lumMod val="50000"/>
                  </a:schemeClr>
                </a:solidFill>
                <a:latin typeface="微軟正黑體" pitchFamily="34" charset="-120"/>
                <a:ea typeface="微軟正黑體" pitchFamily="34" charset="-120"/>
              </a:rPr>
              <a:t>Wholistic</a:t>
            </a:r>
            <a:r>
              <a:rPr lang="en-US" altLang="zh-TW" sz="3200" dirty="0" smtClean="0">
                <a:solidFill>
                  <a:schemeClr val="accent6">
                    <a:lumMod val="50000"/>
                  </a:schemeClr>
                </a:solidFill>
                <a:latin typeface="微軟正黑體" pitchFamily="34" charset="-120"/>
                <a:ea typeface="微軟正黑體" pitchFamily="34" charset="-120"/>
              </a:rPr>
              <a:t> healing</a:t>
            </a:r>
            <a:endParaRPr lang="en-US" sz="3200" dirty="0">
              <a:solidFill>
                <a:schemeClr val="accent6">
                  <a:lumMod val="50000"/>
                </a:schemeClr>
              </a:solidFill>
              <a:latin typeface="微軟正黑體" pitchFamily="34" charset="-120"/>
              <a:ea typeface="微軟正黑體" pitchFamily="34" charset="-120"/>
            </a:endParaRPr>
          </a:p>
        </p:txBody>
      </p:sp>
      <p:sp>
        <p:nvSpPr>
          <p:cNvPr id="4" name="Text Placeholder 3"/>
          <p:cNvSpPr>
            <a:spLocks noGrp="1"/>
          </p:cNvSpPr>
          <p:nvPr>
            <p:ph type="body" idx="1"/>
          </p:nvPr>
        </p:nvSpPr>
        <p:spPr>
          <a:xfrm>
            <a:off x="4952999" y="853678"/>
            <a:ext cx="4170817" cy="533400"/>
          </a:xfrm>
          <a:ln w="3175">
            <a:solidFill>
              <a:schemeClr val="tx1"/>
            </a:solidFill>
          </a:ln>
        </p:spPr>
        <p:txBody>
          <a:bodyPr>
            <a:normAutofit/>
          </a:bodyPr>
          <a:lstStyle/>
          <a:p>
            <a:pPr algn="ctr"/>
            <a:r>
              <a:rPr lang="zh-TW" altLang="en-US" sz="3200" dirty="0" smtClean="0">
                <a:solidFill>
                  <a:srgbClr val="FF0000"/>
                </a:solidFill>
                <a:latin typeface="微軟正黑體" pitchFamily="34" charset="-120"/>
                <a:ea typeface="微軟正黑體" pitchFamily="34" charset="-120"/>
              </a:rPr>
              <a:t>神</a:t>
            </a:r>
            <a:r>
              <a:rPr lang="en-US" altLang="zh-TW" sz="3200" dirty="0" smtClean="0">
                <a:solidFill>
                  <a:srgbClr val="FF0000"/>
                </a:solidFill>
                <a:latin typeface="微軟正黑體" pitchFamily="34" charset="-120"/>
                <a:ea typeface="微軟正黑體" pitchFamily="34" charset="-120"/>
              </a:rPr>
              <a:t> </a:t>
            </a:r>
            <a:r>
              <a:rPr lang="en-US" altLang="zh-TW" sz="2800" b="0" dirty="0" smtClean="0">
                <a:solidFill>
                  <a:srgbClr val="FF0000"/>
                </a:solidFill>
                <a:latin typeface="微軟正黑體" pitchFamily="34" charset="-120"/>
                <a:ea typeface="微軟正黑體" pitchFamily="34" charset="-120"/>
              </a:rPr>
              <a:t>(healer)</a:t>
            </a:r>
            <a:endParaRPr lang="en-US" sz="2800" b="0" dirty="0" smtClean="0">
              <a:solidFill>
                <a:srgbClr val="FF0000"/>
              </a:solidFill>
              <a:latin typeface="微軟正黑體" pitchFamily="34" charset="-120"/>
              <a:ea typeface="微軟正黑體" pitchFamily="34" charset="-120"/>
            </a:endParaRPr>
          </a:p>
        </p:txBody>
      </p:sp>
      <p:sp>
        <p:nvSpPr>
          <p:cNvPr id="5" name="Text Placeholder 4"/>
          <p:cNvSpPr>
            <a:spLocks noGrp="1"/>
          </p:cNvSpPr>
          <p:nvPr>
            <p:ph type="body" sz="half" idx="3"/>
          </p:nvPr>
        </p:nvSpPr>
        <p:spPr>
          <a:xfrm>
            <a:off x="152400" y="835370"/>
            <a:ext cx="4800598" cy="533401"/>
          </a:xfrm>
          <a:ln w="3175">
            <a:solidFill>
              <a:schemeClr val="tx1"/>
            </a:solidFill>
          </a:ln>
        </p:spPr>
        <p:txBody>
          <a:bodyPr/>
          <a:lstStyle/>
          <a:p>
            <a:pPr algn="ctr"/>
            <a:r>
              <a:rPr lang="zh-TW" altLang="en-US" sz="3200" dirty="0" smtClean="0">
                <a:solidFill>
                  <a:srgbClr val="0000CC"/>
                </a:solidFill>
                <a:latin typeface="微軟正黑體" pitchFamily="34" charset="-120"/>
                <a:ea typeface="微軟正黑體" pitchFamily="34" charset="-120"/>
              </a:rPr>
              <a:t>醫生</a:t>
            </a:r>
            <a:r>
              <a:rPr lang="en-US" altLang="zh-TW" sz="3200" dirty="0" smtClean="0">
                <a:solidFill>
                  <a:srgbClr val="0000CC"/>
                </a:solidFill>
                <a:latin typeface="微軟正黑體" pitchFamily="34" charset="-120"/>
                <a:ea typeface="微軟正黑體" pitchFamily="34" charset="-120"/>
              </a:rPr>
              <a:t> </a:t>
            </a:r>
            <a:r>
              <a:rPr lang="en-US" altLang="zh-TW" sz="2800" b="0" dirty="0" smtClean="0">
                <a:solidFill>
                  <a:srgbClr val="0000CC"/>
                </a:solidFill>
                <a:latin typeface="微軟正黑體" pitchFamily="34" charset="-120"/>
                <a:ea typeface="微軟正黑體" pitchFamily="34" charset="-120"/>
              </a:rPr>
              <a:t>(physician)</a:t>
            </a:r>
            <a:endParaRPr lang="en-US" sz="2800" b="0" dirty="0">
              <a:latin typeface="微軟正黑體" pitchFamily="34" charset="-120"/>
              <a:ea typeface="微軟正黑體" pitchFamily="34" charset="-120"/>
            </a:endParaRPr>
          </a:p>
        </p:txBody>
      </p:sp>
      <p:sp>
        <p:nvSpPr>
          <p:cNvPr id="3" name="Content Placeholder 2"/>
          <p:cNvSpPr>
            <a:spLocks noGrp="1"/>
          </p:cNvSpPr>
          <p:nvPr>
            <p:ph sz="quarter" idx="2"/>
          </p:nvPr>
        </p:nvSpPr>
        <p:spPr>
          <a:xfrm>
            <a:off x="4953000" y="1384248"/>
            <a:ext cx="4206912" cy="5318521"/>
          </a:xfrm>
          <a:ln w="3175">
            <a:solidFill>
              <a:schemeClr val="tx1"/>
            </a:solidFill>
          </a:ln>
        </p:spPr>
        <p:txBody>
          <a:bodyPr>
            <a:normAutofit fontScale="92500" lnSpcReduction="20000"/>
          </a:bodyPr>
          <a:lstStyle/>
          <a:p>
            <a:pPr>
              <a:lnSpc>
                <a:spcPct val="110000"/>
              </a:lnSpc>
              <a:spcBef>
                <a:spcPts val="0"/>
              </a:spcBef>
            </a:pPr>
            <a:r>
              <a:rPr lang="zh-TW" altLang="en-US" sz="3000" b="1" dirty="0" smtClean="0">
                <a:solidFill>
                  <a:srgbClr val="FF0000"/>
                </a:solidFill>
                <a:latin typeface="SimSun" charset="-122"/>
                <a:ea typeface="SimSun" charset="-122"/>
                <a:cs typeface="SimSun" charset="-122"/>
              </a:rPr>
              <a:t>唯一的全人醫治者</a:t>
            </a:r>
            <a:r>
              <a:rPr lang="en-US" altLang="zh-TW" sz="3000" b="1" dirty="0" smtClean="0">
                <a:solidFill>
                  <a:srgbClr val="FF0000"/>
                </a:solidFill>
                <a:latin typeface="SimSun" charset="-122"/>
                <a:ea typeface="SimSun" charset="-122"/>
                <a:cs typeface="SimSun" charset="-122"/>
              </a:rPr>
              <a:t>    </a:t>
            </a:r>
            <a:r>
              <a:rPr lang="en-US" altLang="zh-TW" sz="2600" dirty="0" smtClean="0">
                <a:latin typeface="+mj-lt"/>
                <a:ea typeface="NSimSun" pitchFamily="49" charset="-122"/>
              </a:rPr>
              <a:t>The only </a:t>
            </a:r>
            <a:r>
              <a:rPr lang="en-US" altLang="zh-TW" sz="2600" dirty="0" err="1" smtClean="0">
                <a:latin typeface="+mj-lt"/>
                <a:ea typeface="NSimSun" pitchFamily="49" charset="-122"/>
              </a:rPr>
              <a:t>wholistic</a:t>
            </a:r>
            <a:r>
              <a:rPr lang="en-US" altLang="zh-TW" sz="2600" dirty="0" smtClean="0">
                <a:latin typeface="+mj-lt"/>
                <a:ea typeface="NSimSun" pitchFamily="49" charset="-122"/>
              </a:rPr>
              <a:t> healer</a:t>
            </a:r>
            <a:r>
              <a:rPr lang="en-US" altLang="zh-TW" sz="3000" dirty="0" smtClean="0">
                <a:latin typeface="+mj-lt"/>
                <a:ea typeface="NSimSun" pitchFamily="49" charset="-122"/>
              </a:rPr>
              <a:t> </a:t>
            </a:r>
          </a:p>
          <a:p>
            <a:pPr>
              <a:lnSpc>
                <a:spcPct val="110000"/>
              </a:lnSpc>
              <a:spcBef>
                <a:spcPts val="0"/>
              </a:spcBef>
            </a:pPr>
            <a:r>
              <a:rPr lang="zh-TW" altLang="en-US" sz="3200" b="1" dirty="0">
                <a:solidFill>
                  <a:srgbClr val="C00000"/>
                </a:solidFill>
                <a:latin typeface="NSimSun" pitchFamily="49" charset="-122"/>
                <a:ea typeface="NSimSun" pitchFamily="49" charset="-122"/>
              </a:rPr>
              <a:t>醫治</a:t>
            </a:r>
            <a:r>
              <a:rPr lang="zh-CN" altLang="en-US" sz="3000" b="1" dirty="0" smtClean="0">
                <a:solidFill>
                  <a:srgbClr val="B00000"/>
                </a:solidFill>
                <a:latin typeface="NSimSun" pitchFamily="49" charset="-122"/>
                <a:ea typeface="NSimSun" pitchFamily="49" charset="-122"/>
              </a:rPr>
              <a:t>：</a:t>
            </a:r>
            <a:r>
              <a:rPr lang="zh-TW" altLang="en-US" sz="3000" b="1" dirty="0" smtClean="0">
                <a:solidFill>
                  <a:srgbClr val="B00000"/>
                </a:solidFill>
                <a:latin typeface="NSimSun" pitchFamily="49" charset="-122"/>
                <a:ea typeface="NSimSun" pitchFamily="49" charset="-122"/>
              </a:rPr>
              <a:t>使身體完整</a:t>
            </a:r>
            <a:endParaRPr lang="en-US" altLang="zh-CN" sz="3000" b="1" dirty="0" smtClean="0">
              <a:solidFill>
                <a:srgbClr val="B00000"/>
              </a:solidFill>
              <a:latin typeface="NSimSun" pitchFamily="49" charset="-122"/>
              <a:ea typeface="NSimSun" pitchFamily="49" charset="-122"/>
            </a:endParaRPr>
          </a:p>
          <a:p>
            <a:pPr>
              <a:lnSpc>
                <a:spcPct val="110000"/>
              </a:lnSpc>
              <a:spcBef>
                <a:spcPts val="0"/>
              </a:spcBef>
              <a:buNone/>
            </a:pPr>
            <a:r>
              <a:rPr lang="en-US" altLang="zh-CN" sz="3000" b="1" dirty="0" smtClean="0">
                <a:solidFill>
                  <a:srgbClr val="B00000"/>
                </a:solidFill>
                <a:latin typeface="NSimSun" pitchFamily="49" charset="-122"/>
                <a:ea typeface="NSimSun" pitchFamily="49" charset="-122"/>
              </a:rPr>
              <a:t>	(</a:t>
            </a:r>
            <a:r>
              <a:rPr lang="zh-CN" altLang="en-US" sz="3000" b="1" dirty="0" smtClean="0">
                <a:solidFill>
                  <a:srgbClr val="B00000"/>
                </a:solidFill>
                <a:latin typeface="NSimSun" pitchFamily="49" charset="-122"/>
                <a:ea typeface="NSimSun" pitchFamily="49" charset="-122"/>
              </a:rPr>
              <a:t>如</a:t>
            </a:r>
            <a:r>
              <a:rPr lang="zh-TW" altLang="en-US" sz="3000" b="1" dirty="0" smtClean="0">
                <a:solidFill>
                  <a:srgbClr val="B00000"/>
                </a:solidFill>
                <a:latin typeface="NSimSun" pitchFamily="49" charset="-122"/>
                <a:ea typeface="NSimSun" pitchFamily="49" charset="-122"/>
              </a:rPr>
              <a:t>癱子身體和</a:t>
            </a:r>
            <a:r>
              <a:rPr lang="zh-CN" altLang="en-US" sz="3000" b="1" dirty="0" smtClean="0">
                <a:solidFill>
                  <a:srgbClr val="B00000"/>
                </a:solidFill>
                <a:latin typeface="NSimSun" pitchFamily="49" charset="-122"/>
                <a:ea typeface="NSimSun" pitchFamily="49" charset="-122"/>
              </a:rPr>
              <a:t>心靈</a:t>
            </a:r>
            <a:r>
              <a:rPr lang="zh-TW" altLang="en-US" sz="3000" b="1" dirty="0" smtClean="0">
                <a:solidFill>
                  <a:srgbClr val="B00000"/>
                </a:solidFill>
                <a:latin typeface="NSimSun" pitchFamily="49" charset="-122"/>
                <a:ea typeface="NSimSun" pitchFamily="49" charset="-122"/>
              </a:rPr>
              <a:t>被醫治</a:t>
            </a:r>
            <a:r>
              <a:rPr lang="en-US" altLang="zh-TW" sz="3000" b="1" dirty="0" smtClean="0">
                <a:solidFill>
                  <a:srgbClr val="B00000"/>
                </a:solidFill>
                <a:latin typeface="NSimSun" pitchFamily="49" charset="-122"/>
                <a:ea typeface="NSimSun" pitchFamily="49" charset="-122"/>
              </a:rPr>
              <a:t>)</a:t>
            </a:r>
            <a:r>
              <a:rPr lang="zh-CN" altLang="en-US" sz="3000" b="1" dirty="0" smtClean="0">
                <a:solidFill>
                  <a:srgbClr val="B00000"/>
                </a:solidFill>
                <a:latin typeface="NSimSun" pitchFamily="49" charset="-122"/>
                <a:ea typeface="NSimSun" pitchFamily="49" charset="-122"/>
              </a:rPr>
              <a:t>  </a:t>
            </a:r>
            <a:r>
              <a:rPr lang="en-US" altLang="zh-CN" sz="3000" b="1" dirty="0" smtClean="0">
                <a:solidFill>
                  <a:srgbClr val="B00000"/>
                </a:solidFill>
                <a:latin typeface="NSimSun" pitchFamily="49" charset="-122"/>
                <a:ea typeface="NSimSun" pitchFamily="49" charset="-122"/>
              </a:rPr>
              <a:t> </a:t>
            </a:r>
            <a:r>
              <a:rPr lang="zh-TW" altLang="en-US" sz="3000" b="1" dirty="0" smtClean="0">
                <a:latin typeface="NSimSun" pitchFamily="49" charset="-122"/>
                <a:ea typeface="NSimSun" pitchFamily="49" charset="-122"/>
              </a:rPr>
              <a:t>小子</a:t>
            </a:r>
            <a:r>
              <a:rPr lang="en-US" altLang="zh-TW" sz="3000" b="1" dirty="0" smtClean="0">
                <a:latin typeface="NSimSun" pitchFamily="49" charset="-122"/>
                <a:ea typeface="NSimSun" pitchFamily="49" charset="-122"/>
              </a:rPr>
              <a:t>,</a:t>
            </a:r>
            <a:r>
              <a:rPr lang="zh-TW" altLang="en-US" sz="3000" b="1" dirty="0" smtClean="0">
                <a:latin typeface="NSimSun" pitchFamily="49" charset="-122"/>
                <a:ea typeface="NSimSun" pitchFamily="49" charset="-122"/>
              </a:rPr>
              <a:t>放心罷</a:t>
            </a:r>
            <a:r>
              <a:rPr lang="en-US" altLang="zh-TW" sz="3000" b="1" dirty="0" smtClean="0">
                <a:latin typeface="NSimSun" pitchFamily="49" charset="-122"/>
                <a:ea typeface="NSimSun" pitchFamily="49" charset="-122"/>
              </a:rPr>
              <a:t>,</a:t>
            </a:r>
            <a:r>
              <a:rPr lang="zh-TW" altLang="en-US" sz="3000" b="1" dirty="0" smtClean="0">
                <a:latin typeface="NSimSun" pitchFamily="49" charset="-122"/>
                <a:ea typeface="NSimSun" pitchFamily="49" charset="-122"/>
              </a:rPr>
              <a:t>你的罪赦了</a:t>
            </a:r>
            <a:r>
              <a:rPr lang="en-US" altLang="zh-TW" sz="3000" b="1" dirty="0" smtClean="0">
                <a:latin typeface="NSimSun" pitchFamily="49" charset="-122"/>
                <a:ea typeface="NSimSun" pitchFamily="49" charset="-122"/>
              </a:rPr>
              <a:t>…</a:t>
            </a:r>
            <a:r>
              <a:rPr lang="zh-TW" altLang="en-US" sz="3000" b="1" dirty="0" smtClean="0">
                <a:latin typeface="NSimSun" pitchFamily="49" charset="-122"/>
                <a:ea typeface="NSimSun" pitchFamily="49" charset="-122"/>
              </a:rPr>
              <a:t>起來</a:t>
            </a:r>
            <a:r>
              <a:rPr lang="en-US" altLang="zh-TW" sz="3000" b="1" dirty="0" smtClean="0">
                <a:latin typeface="NSimSun" pitchFamily="49" charset="-122"/>
                <a:ea typeface="NSimSun" pitchFamily="49" charset="-122"/>
              </a:rPr>
              <a:t>,</a:t>
            </a:r>
            <a:r>
              <a:rPr lang="zh-TW" altLang="en-US" sz="3000" b="1" dirty="0" smtClean="0">
                <a:latin typeface="NSimSun" pitchFamily="49" charset="-122"/>
                <a:ea typeface="NSimSun" pitchFamily="49" charset="-122"/>
              </a:rPr>
              <a:t>拿你的褥子回家去罷</a:t>
            </a:r>
            <a:r>
              <a:rPr lang="en-US" altLang="zh-TW" sz="3000" b="1" dirty="0" smtClean="0">
                <a:latin typeface="NSimSun" pitchFamily="49" charset="-122"/>
                <a:ea typeface="NSimSun" pitchFamily="49" charset="-122"/>
              </a:rPr>
              <a:t>                    </a:t>
            </a:r>
            <a:r>
              <a:rPr lang="en-US" sz="2600" dirty="0" smtClean="0">
                <a:latin typeface="+mj-lt"/>
                <a:ea typeface="NSimSun" pitchFamily="49" charset="-122"/>
              </a:rPr>
              <a:t>Healing:  Make the body complete (the invalid was healed in body and spirit). </a:t>
            </a:r>
            <a:r>
              <a:rPr lang="en-US" sz="2600" dirty="0" smtClean="0">
                <a:latin typeface="+mj-lt"/>
              </a:rPr>
              <a:t>“Take heart, my son; your sins are forgiven</a:t>
            </a:r>
            <a:r>
              <a:rPr lang="mr-IN" sz="2600" dirty="0" smtClean="0">
                <a:latin typeface="+mj-lt"/>
              </a:rPr>
              <a:t>…</a:t>
            </a:r>
            <a:r>
              <a:rPr lang="en-US" sz="2600" dirty="0" smtClean="0">
                <a:latin typeface="+mj-lt"/>
              </a:rPr>
              <a:t> Rise, pick up your bed and go home.”    </a:t>
            </a:r>
            <a:r>
              <a:rPr lang="zh-TW" altLang="en-US" sz="2400" b="1" dirty="0" smtClean="0">
                <a:latin typeface="+mj-lt"/>
                <a:ea typeface="NSimSun" pitchFamily="49" charset="-122"/>
              </a:rPr>
              <a:t>（</a:t>
            </a:r>
            <a:r>
              <a:rPr lang="zh-TW" altLang="en-US" sz="2400" b="1" dirty="0">
                <a:latin typeface="+mj-lt"/>
                <a:ea typeface="NSimSun" pitchFamily="49" charset="-122"/>
              </a:rPr>
              <a:t>太 </a:t>
            </a:r>
            <a:r>
              <a:rPr lang="en-US" altLang="zh-TW" sz="2400" dirty="0">
                <a:latin typeface="+mj-lt"/>
                <a:ea typeface="NSimSun" pitchFamily="49" charset="-122"/>
              </a:rPr>
              <a:t>Matt 9:2,6</a:t>
            </a:r>
            <a:r>
              <a:rPr lang="zh-TW" altLang="en-US" sz="2400" b="1" dirty="0">
                <a:latin typeface="+mj-lt"/>
                <a:ea typeface="NSimSun" pitchFamily="49" charset="-122"/>
              </a:rPr>
              <a:t>）</a:t>
            </a:r>
            <a:endParaRPr lang="en-US" altLang="zh-CN" sz="2400" b="1" dirty="0">
              <a:latin typeface="+mj-lt"/>
              <a:ea typeface="NSimSun" pitchFamily="49" charset="-122"/>
            </a:endParaRPr>
          </a:p>
          <a:p>
            <a:pPr>
              <a:lnSpc>
                <a:spcPct val="110000"/>
              </a:lnSpc>
              <a:spcBef>
                <a:spcPts val="0"/>
              </a:spcBef>
              <a:buNone/>
            </a:pPr>
            <a:endParaRPr lang="en-US" sz="2600" dirty="0">
              <a:latin typeface="+mj-lt"/>
              <a:ea typeface="NSimSun" pitchFamily="49" charset="-122"/>
            </a:endParaRPr>
          </a:p>
        </p:txBody>
      </p:sp>
      <p:sp>
        <p:nvSpPr>
          <p:cNvPr id="6" name="Content Placeholder 5"/>
          <p:cNvSpPr>
            <a:spLocks noGrp="1"/>
          </p:cNvSpPr>
          <p:nvPr>
            <p:ph sz="quarter" idx="4"/>
          </p:nvPr>
        </p:nvSpPr>
        <p:spPr>
          <a:xfrm>
            <a:off x="152400" y="1368770"/>
            <a:ext cx="4800600" cy="5308582"/>
          </a:xfrm>
          <a:ln w="3175">
            <a:solidFill>
              <a:schemeClr val="tx1"/>
            </a:solidFill>
          </a:ln>
        </p:spPr>
        <p:txBody>
          <a:bodyPr>
            <a:normAutofit/>
          </a:bodyPr>
          <a:lstStyle/>
          <a:p>
            <a:pPr>
              <a:spcBef>
                <a:spcPts val="0"/>
              </a:spcBef>
            </a:pPr>
            <a:r>
              <a:rPr lang="zh-CN" altLang="en-US" sz="2800" b="1" dirty="0" smtClean="0">
                <a:solidFill>
                  <a:srgbClr val="0000CC"/>
                </a:solidFill>
                <a:latin typeface="NSimSun" pitchFamily="49" charset="-122"/>
                <a:ea typeface="NSimSun" pitchFamily="49" charset="-122"/>
              </a:rPr>
              <a:t>生理</a:t>
            </a:r>
            <a:r>
              <a:rPr lang="zh-TW" altLang="en-US" sz="2800" b="1" dirty="0" smtClean="0">
                <a:solidFill>
                  <a:srgbClr val="0000CC"/>
                </a:solidFill>
                <a:latin typeface="NSimSun" pitchFamily="49" charset="-122"/>
                <a:ea typeface="NSimSun" pitchFamily="49" charset="-122"/>
              </a:rPr>
              <a:t>學者 </a:t>
            </a:r>
            <a:r>
              <a:rPr lang="en-US" altLang="zh-TW" sz="2800" b="1" dirty="0" smtClean="0">
                <a:solidFill>
                  <a:srgbClr val="0000CC"/>
                </a:solidFill>
                <a:latin typeface="NSimSun" pitchFamily="49" charset="-122"/>
                <a:ea typeface="NSimSun" pitchFamily="49" charset="-122"/>
              </a:rPr>
              <a:t>                      </a:t>
            </a:r>
            <a:r>
              <a:rPr lang="en-US" altLang="zh-TW" sz="2400" dirty="0" smtClean="0">
                <a:latin typeface="+mj-lt"/>
                <a:ea typeface="NSimSun" pitchFamily="49" charset="-122"/>
              </a:rPr>
              <a:t>Physiology scholar</a:t>
            </a:r>
            <a:endParaRPr lang="en-US" altLang="zh-TW" sz="2400" dirty="0" smtClean="0">
              <a:solidFill>
                <a:srgbClr val="0000CC"/>
              </a:solidFill>
              <a:latin typeface="+mj-lt"/>
              <a:ea typeface="NSimSun" pitchFamily="49" charset="-122"/>
            </a:endParaRPr>
          </a:p>
          <a:p>
            <a:pPr>
              <a:spcBef>
                <a:spcPts val="0"/>
              </a:spcBef>
            </a:pPr>
            <a:r>
              <a:rPr lang="zh-TW" altLang="en-US" sz="2800" b="1" dirty="0">
                <a:solidFill>
                  <a:srgbClr val="000096"/>
                </a:solidFill>
                <a:latin typeface="NSimSun" pitchFamily="49" charset="-122"/>
                <a:ea typeface="NSimSun" pitchFamily="49" charset="-122"/>
              </a:rPr>
              <a:t>治療</a:t>
            </a:r>
            <a:r>
              <a:rPr lang="en-US" altLang="zh-TW" sz="2800" b="1" dirty="0">
                <a:solidFill>
                  <a:srgbClr val="000096"/>
                </a:solidFill>
                <a:latin typeface="NSimSun" pitchFamily="49" charset="-122"/>
                <a:ea typeface="NSimSun" pitchFamily="49" charset="-122"/>
              </a:rPr>
              <a:t>(</a:t>
            </a:r>
            <a:r>
              <a:rPr lang="zh-TW" altLang="en-US" sz="2800" b="1" dirty="0">
                <a:solidFill>
                  <a:srgbClr val="000096"/>
                </a:solidFill>
                <a:latin typeface="NSimSun" pitchFamily="49" charset="-122"/>
                <a:ea typeface="NSimSun" pitchFamily="49" charset="-122"/>
              </a:rPr>
              <a:t>不是醫治</a:t>
            </a:r>
            <a:r>
              <a:rPr lang="en-US" altLang="zh-TW" sz="2800" b="1" dirty="0">
                <a:solidFill>
                  <a:srgbClr val="000096"/>
                </a:solidFill>
                <a:latin typeface="NSimSun" pitchFamily="49" charset="-122"/>
                <a:ea typeface="NSimSun" pitchFamily="49" charset="-122"/>
              </a:rPr>
              <a:t>)</a:t>
            </a:r>
            <a:r>
              <a:rPr lang="zh-TW" altLang="en-US" sz="2800" b="1" dirty="0" smtClean="0">
                <a:solidFill>
                  <a:srgbClr val="000096"/>
                </a:solidFill>
                <a:latin typeface="NSimSun" pitchFamily="49" charset="-122"/>
                <a:ea typeface="NSimSun" pitchFamily="49" charset="-122"/>
              </a:rPr>
              <a:t>：</a:t>
            </a:r>
            <a:endParaRPr lang="en-US" altLang="zh-TW" sz="2800" b="1" dirty="0">
              <a:solidFill>
                <a:srgbClr val="000096"/>
              </a:solidFill>
              <a:latin typeface="NSimSun" pitchFamily="49" charset="-122"/>
              <a:ea typeface="NSimSun" pitchFamily="49" charset="-122"/>
            </a:endParaRPr>
          </a:p>
          <a:p>
            <a:pPr marL="0" indent="0">
              <a:spcBef>
                <a:spcPts val="0"/>
              </a:spcBef>
              <a:buNone/>
            </a:pPr>
            <a:r>
              <a:rPr lang="en-US" altLang="zh-TW" sz="2400" b="1" dirty="0" smtClean="0">
                <a:solidFill>
                  <a:srgbClr val="000096"/>
                </a:solidFill>
                <a:latin typeface="+mj-lt"/>
                <a:ea typeface="NSimSun" pitchFamily="49" charset="-122"/>
              </a:rPr>
              <a:t>    </a:t>
            </a:r>
            <a:r>
              <a:rPr lang="en-US" altLang="zh-TW" sz="2400" dirty="0" smtClean="0">
                <a:latin typeface="+mj-lt"/>
                <a:ea typeface="NSimSun" pitchFamily="49" charset="-122"/>
              </a:rPr>
              <a:t>Treating, not healing:</a:t>
            </a:r>
            <a:endParaRPr lang="en-US" altLang="zh-TW" sz="2400" dirty="0">
              <a:latin typeface="+mj-lt"/>
              <a:ea typeface="NSimSun" pitchFamily="49" charset="-122"/>
            </a:endParaRPr>
          </a:p>
          <a:p>
            <a:pPr>
              <a:spcBef>
                <a:spcPts val="0"/>
              </a:spcBef>
              <a:buFont typeface="Wingdings" charset="2"/>
              <a:buChar char="ü"/>
            </a:pPr>
            <a:r>
              <a:rPr lang="zh-TW" altLang="en-US" sz="2800" b="1" dirty="0" smtClean="0">
                <a:solidFill>
                  <a:srgbClr val="000096"/>
                </a:solidFill>
                <a:latin typeface="NSimSun" pitchFamily="49" charset="-122"/>
                <a:ea typeface="NSimSun" pitchFamily="49" charset="-122"/>
              </a:rPr>
              <a:t>保護細胞功能</a:t>
            </a:r>
            <a:r>
              <a:rPr lang="zh-CN" altLang="en-US" sz="2800" b="1" dirty="0" smtClean="0">
                <a:solidFill>
                  <a:srgbClr val="000096"/>
                </a:solidFill>
                <a:latin typeface="NSimSun" pitchFamily="49" charset="-122"/>
                <a:ea typeface="NSimSun" pitchFamily="49" charset="-122"/>
              </a:rPr>
              <a:t>，</a:t>
            </a:r>
            <a:r>
              <a:rPr lang="zh-TW" altLang="en-US" sz="2800" b="1" dirty="0" smtClean="0">
                <a:solidFill>
                  <a:srgbClr val="000096"/>
                </a:solidFill>
                <a:latin typeface="NSimSun" pitchFamily="49" charset="-122"/>
                <a:ea typeface="NSimSun" pitchFamily="49" charset="-122"/>
              </a:rPr>
              <a:t>讓身體有時間自我</a:t>
            </a:r>
            <a:r>
              <a:rPr lang="zh-CN" altLang="en-US" sz="2800" b="1" dirty="0" smtClean="0">
                <a:solidFill>
                  <a:srgbClr val="000096"/>
                </a:solidFill>
                <a:latin typeface="NSimSun" pitchFamily="49" charset="-122"/>
                <a:ea typeface="NSimSun" pitchFamily="49" charset="-122"/>
              </a:rPr>
              <a:t>痊愈</a:t>
            </a:r>
            <a:r>
              <a:rPr lang="en-US" altLang="zh-CN" sz="2800" b="1" dirty="0" smtClean="0">
                <a:solidFill>
                  <a:srgbClr val="000096"/>
                </a:solidFill>
                <a:latin typeface="NSimSun" pitchFamily="49" charset="-122"/>
                <a:ea typeface="NSimSun" pitchFamily="49" charset="-122"/>
              </a:rPr>
              <a:t> (</a:t>
            </a:r>
            <a:r>
              <a:rPr lang="zh-CN" altLang="en-US" sz="2800" b="1" dirty="0" smtClean="0">
                <a:solidFill>
                  <a:srgbClr val="000096"/>
                </a:solidFill>
                <a:latin typeface="NSimSun" pitchFamily="49" charset="-122"/>
                <a:ea typeface="NSimSun" pitchFamily="49" charset="-122"/>
              </a:rPr>
              <a:t>如</a:t>
            </a:r>
            <a:r>
              <a:rPr lang="zh-TW" altLang="en-US" sz="2800" b="1" dirty="0" smtClean="0">
                <a:solidFill>
                  <a:srgbClr val="000096"/>
                </a:solidFill>
                <a:latin typeface="NSimSun" pitchFamily="49" charset="-122"/>
                <a:ea typeface="NSimSun" pitchFamily="49" charset="-122"/>
              </a:rPr>
              <a:t>抗生素</a:t>
            </a:r>
            <a:r>
              <a:rPr lang="en-US" altLang="zh-CN" sz="2800" b="1" dirty="0" smtClean="0">
                <a:solidFill>
                  <a:srgbClr val="000096"/>
                </a:solidFill>
                <a:latin typeface="NSimSun" pitchFamily="49" charset="-122"/>
                <a:ea typeface="NSimSun" pitchFamily="49" charset="-122"/>
              </a:rPr>
              <a:t>)</a:t>
            </a:r>
            <a:r>
              <a:rPr lang="en-US" altLang="zh-CN" sz="2400" dirty="0" smtClean="0">
                <a:latin typeface="+mj-lt"/>
                <a:ea typeface="NSimSun" pitchFamily="49" charset="-122"/>
              </a:rPr>
              <a:t>   Protect cellular function, giving the body time to self-heal (antibiotics)</a:t>
            </a:r>
          </a:p>
          <a:p>
            <a:pPr>
              <a:spcBef>
                <a:spcPts val="0"/>
              </a:spcBef>
              <a:buFont typeface="Wingdings" charset="2"/>
              <a:buChar char="ü"/>
            </a:pPr>
            <a:r>
              <a:rPr lang="zh-CN" altLang="en-US" sz="2800" b="1" dirty="0" smtClean="0">
                <a:solidFill>
                  <a:srgbClr val="000046"/>
                </a:solidFill>
                <a:latin typeface="NSimSun" pitchFamily="49" charset="-122"/>
                <a:ea typeface="NSimSun" pitchFamily="49" charset="-122"/>
              </a:rPr>
              <a:t>治標不治本</a:t>
            </a:r>
            <a:r>
              <a:rPr lang="en-US" altLang="zh-CN" sz="2800" b="1" dirty="0" smtClean="0">
                <a:solidFill>
                  <a:srgbClr val="000046"/>
                </a:solidFill>
                <a:latin typeface="NSimSun" pitchFamily="49" charset="-122"/>
                <a:ea typeface="NSimSun" pitchFamily="49" charset="-122"/>
              </a:rPr>
              <a:t> (</a:t>
            </a:r>
            <a:r>
              <a:rPr lang="zh-CN" altLang="en-US" sz="2800" b="1" dirty="0" smtClean="0">
                <a:solidFill>
                  <a:srgbClr val="000046"/>
                </a:solidFill>
                <a:latin typeface="NSimSun" pitchFamily="49" charset="-122"/>
                <a:ea typeface="NSimSun" pitchFamily="49" charset="-122"/>
              </a:rPr>
              <a:t>如</a:t>
            </a:r>
            <a:r>
              <a:rPr lang="zh-TW" altLang="en-US" sz="2800" b="1" dirty="0" smtClean="0">
                <a:solidFill>
                  <a:srgbClr val="000046"/>
                </a:solidFill>
                <a:latin typeface="NSimSun" pitchFamily="49" charset="-122"/>
                <a:ea typeface="NSimSun" pitchFamily="49" charset="-122"/>
              </a:rPr>
              <a:t>血壓藥，胰島素，支架，搭橋</a:t>
            </a:r>
            <a:r>
              <a:rPr lang="en-US" altLang="zh-CN" sz="2800" b="1" dirty="0" smtClean="0">
                <a:solidFill>
                  <a:srgbClr val="000046"/>
                </a:solidFill>
                <a:latin typeface="NSimSun" pitchFamily="49" charset="-122"/>
                <a:ea typeface="NSimSun" pitchFamily="49" charset="-122"/>
              </a:rPr>
              <a:t>) </a:t>
            </a:r>
            <a:r>
              <a:rPr lang="en-US" altLang="zh-CN" sz="2400" b="1" dirty="0" smtClean="0">
                <a:solidFill>
                  <a:srgbClr val="000046"/>
                </a:solidFill>
                <a:latin typeface="NSimSun" pitchFamily="49" charset="-122"/>
                <a:ea typeface="NSimSun" pitchFamily="49" charset="-122"/>
              </a:rPr>
              <a:t>      </a:t>
            </a:r>
            <a:r>
              <a:rPr lang="en-US" altLang="zh-CN" sz="2400" dirty="0" smtClean="0">
                <a:solidFill>
                  <a:srgbClr val="000046"/>
                </a:solidFill>
                <a:latin typeface="+mj-lt"/>
                <a:ea typeface="NSimSun" pitchFamily="49" charset="-122"/>
              </a:rPr>
              <a:t>Treating complications and not the cause (e.g. </a:t>
            </a:r>
            <a:r>
              <a:rPr lang="en-US" altLang="zh-CN" sz="2400" dirty="0" err="1" smtClean="0">
                <a:solidFill>
                  <a:srgbClr val="000046"/>
                </a:solidFill>
                <a:latin typeface="+mj-lt"/>
                <a:ea typeface="NSimSun" pitchFamily="49" charset="-122"/>
              </a:rPr>
              <a:t>antihypertensives</a:t>
            </a:r>
            <a:r>
              <a:rPr lang="en-US" altLang="zh-CN" sz="2400" dirty="0" smtClean="0">
                <a:solidFill>
                  <a:srgbClr val="000046"/>
                </a:solidFill>
                <a:latin typeface="+mj-lt"/>
                <a:ea typeface="NSimSun" pitchFamily="49" charset="-122"/>
              </a:rPr>
              <a:t>, insulin, stents, bypass)</a:t>
            </a:r>
            <a:endParaRPr lang="en-US" altLang="zh-TW" sz="2400" dirty="0" smtClean="0">
              <a:solidFill>
                <a:srgbClr val="000046"/>
              </a:solidFill>
              <a:latin typeface="+mj-lt"/>
              <a:ea typeface="NSimSun" pitchFamily="49" charset="-122"/>
            </a:endParaRPr>
          </a:p>
          <a:p>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524000"/>
          </a:xfrm>
        </p:spPr>
        <p:txBody>
          <a:bodyPr>
            <a:normAutofit/>
          </a:bodyPr>
          <a:lstStyle/>
          <a:p>
            <a:pPr lvl="0"/>
            <a:r>
              <a:rPr lang="en-US" altLang="zh-TW" sz="4000" b="1" dirty="0" smtClean="0">
                <a:solidFill>
                  <a:srgbClr val="008000"/>
                </a:solidFill>
                <a:latin typeface="NSimSun" pitchFamily="49" charset="-122"/>
                <a:ea typeface="NSimSun" pitchFamily="49" charset="-122"/>
              </a:rPr>
              <a:t>3.</a:t>
            </a:r>
            <a:r>
              <a:rPr lang="zh-TW" altLang="en-US" sz="4000" b="1" dirty="0" smtClean="0">
                <a:solidFill>
                  <a:srgbClr val="008000"/>
                </a:solidFill>
                <a:latin typeface="微軟正黑體" pitchFamily="34" charset="-120"/>
                <a:ea typeface="微軟正黑體" pitchFamily="34" charset="-120"/>
              </a:rPr>
              <a:t>醫治</a:t>
            </a:r>
            <a:r>
              <a:rPr lang="zh-CN" altLang="en-US" sz="4000" b="1" dirty="0" smtClean="0">
                <a:solidFill>
                  <a:srgbClr val="008000"/>
                </a:solidFill>
                <a:latin typeface="微軟正黑體" pitchFamily="34" charset="-120"/>
                <a:ea typeface="微軟正黑體" pitchFamily="34" charset="-120"/>
              </a:rPr>
              <a:t>心靈和</a:t>
            </a:r>
            <a:r>
              <a:rPr lang="zh-TW" altLang="en-US" sz="4000" b="1" dirty="0" smtClean="0">
                <a:solidFill>
                  <a:srgbClr val="008000"/>
                </a:solidFill>
                <a:latin typeface="微軟正黑體" pitchFamily="34" charset="-120"/>
                <a:ea typeface="微軟正黑體" pitchFamily="34" charset="-120"/>
              </a:rPr>
              <a:t>關係</a:t>
            </a:r>
            <a:r>
              <a:rPr lang="zh-CN" altLang="en-US" sz="4000" b="1" dirty="0" smtClean="0">
                <a:solidFill>
                  <a:srgbClr val="008000"/>
                </a:solidFill>
                <a:latin typeface="微軟正黑體" pitchFamily="34" charset="-120"/>
                <a:ea typeface="微軟正黑體" pitchFamily="34" charset="-120"/>
              </a:rPr>
              <a:t>更重要</a:t>
            </a:r>
            <a:r>
              <a:rPr lang="zh-CN" altLang="en-US" sz="4000" b="1" dirty="0" smtClean="0">
                <a:solidFill>
                  <a:srgbClr val="008000"/>
                </a:solidFill>
                <a:latin typeface="NSimSun" pitchFamily="49" charset="-122"/>
                <a:ea typeface="NSimSun" pitchFamily="49" charset="-122"/>
              </a:rPr>
              <a:t> </a:t>
            </a:r>
            <a:r>
              <a:rPr lang="en-US" altLang="zh-CN" sz="4000" b="1" dirty="0" smtClean="0">
                <a:solidFill>
                  <a:srgbClr val="008000"/>
                </a:solidFill>
                <a:latin typeface="NSimSun" pitchFamily="49" charset="-122"/>
                <a:ea typeface="NSimSun" pitchFamily="49" charset="-122"/>
              </a:rPr>
              <a:t/>
            </a:r>
            <a:br>
              <a:rPr lang="en-US" altLang="zh-CN" sz="4000" b="1" dirty="0" smtClean="0">
                <a:solidFill>
                  <a:srgbClr val="008000"/>
                </a:solidFill>
                <a:latin typeface="NSimSun" pitchFamily="49" charset="-122"/>
                <a:ea typeface="NSimSun" pitchFamily="49" charset="-122"/>
              </a:rPr>
            </a:br>
            <a:r>
              <a:rPr lang="en-US" altLang="zh-CN" sz="3200" dirty="0" smtClean="0">
                <a:solidFill>
                  <a:srgbClr val="008000"/>
                </a:solidFill>
                <a:latin typeface="Calibri" charset="0"/>
                <a:ea typeface="Calibri" charset="0"/>
                <a:cs typeface="Calibri" charset="0"/>
              </a:rPr>
              <a:t>Healing</a:t>
            </a:r>
            <a:r>
              <a:rPr lang="en-US" altLang="zh-CN" sz="4000" dirty="0" smtClean="0">
                <a:solidFill>
                  <a:srgbClr val="008000"/>
                </a:solidFill>
                <a:latin typeface="Calibri" charset="0"/>
                <a:ea typeface="Calibri" charset="0"/>
                <a:cs typeface="Calibri" charset="0"/>
              </a:rPr>
              <a:t> </a:t>
            </a:r>
            <a:r>
              <a:rPr lang="en-US" altLang="zh-CN" sz="3200" dirty="0" smtClean="0">
                <a:solidFill>
                  <a:srgbClr val="008000"/>
                </a:solidFill>
                <a:latin typeface="Calibri" charset="0"/>
                <a:ea typeface="Calibri" charset="0"/>
                <a:cs typeface="Calibri" charset="0"/>
              </a:rPr>
              <a:t>of soul and relationships is more important</a:t>
            </a:r>
            <a:endParaRPr lang="en-US" sz="3200" dirty="0">
              <a:solidFill>
                <a:srgbClr val="008000"/>
              </a:solidFill>
              <a:latin typeface="Calibri" charset="0"/>
              <a:ea typeface="Calibri" charset="0"/>
              <a:cs typeface="Calibri" charset="0"/>
            </a:endParaRPr>
          </a:p>
        </p:txBody>
      </p:sp>
      <p:graphicFrame>
        <p:nvGraphicFramePr>
          <p:cNvPr id="10" name="Diagram 9"/>
          <p:cNvGraphicFramePr/>
          <p:nvPr/>
        </p:nvGraphicFramePr>
        <p:xfrm>
          <a:off x="1219200" y="1905000"/>
          <a:ext cx="6477000" cy="444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7183078" y="4724400"/>
            <a:ext cx="1026243" cy="584775"/>
          </a:xfrm>
          <a:prstGeom prst="rect">
            <a:avLst/>
          </a:prstGeom>
          <a:noFill/>
        </p:spPr>
        <p:txBody>
          <a:bodyPr wrap="none" rtlCol="0">
            <a:spAutoFit/>
          </a:bodyPr>
          <a:lstStyle/>
          <a:p>
            <a:r>
              <a:rPr lang="en-US" sz="3200" dirty="0" smtClean="0">
                <a:latin typeface="+mj-lt"/>
              </a:rPr>
              <a:t>Body</a:t>
            </a:r>
            <a:endParaRPr lang="en-US" sz="3200" dirty="0">
              <a:latin typeface="+mj-lt"/>
            </a:endParaRPr>
          </a:p>
        </p:txBody>
      </p:sp>
      <p:sp>
        <p:nvSpPr>
          <p:cNvPr id="4" name="TextBox 3"/>
          <p:cNvSpPr txBox="1"/>
          <p:nvPr/>
        </p:nvSpPr>
        <p:spPr>
          <a:xfrm>
            <a:off x="304800" y="3962400"/>
            <a:ext cx="2245038" cy="584775"/>
          </a:xfrm>
          <a:prstGeom prst="rect">
            <a:avLst/>
          </a:prstGeom>
          <a:noFill/>
        </p:spPr>
        <p:txBody>
          <a:bodyPr wrap="none" rtlCol="0">
            <a:spAutoFit/>
          </a:bodyPr>
          <a:lstStyle/>
          <a:p>
            <a:r>
              <a:rPr lang="en-US" sz="3200" dirty="0" smtClean="0">
                <a:latin typeface="+mj-lt"/>
              </a:rPr>
              <a:t>Relationship</a:t>
            </a:r>
            <a:endParaRPr lang="en-US" sz="3200" dirty="0">
              <a:latin typeface="+mj-lt"/>
            </a:endParaRPr>
          </a:p>
        </p:txBody>
      </p:sp>
      <p:sp>
        <p:nvSpPr>
          <p:cNvPr id="5" name="TextBox 4"/>
          <p:cNvSpPr txBox="1"/>
          <p:nvPr/>
        </p:nvSpPr>
        <p:spPr>
          <a:xfrm>
            <a:off x="5715000" y="2615624"/>
            <a:ext cx="901209" cy="584775"/>
          </a:xfrm>
          <a:prstGeom prst="rect">
            <a:avLst/>
          </a:prstGeom>
          <a:noFill/>
        </p:spPr>
        <p:txBody>
          <a:bodyPr wrap="none" rtlCol="0">
            <a:spAutoFit/>
          </a:bodyPr>
          <a:lstStyle/>
          <a:p>
            <a:r>
              <a:rPr lang="en-US" sz="3200" dirty="0" smtClean="0">
                <a:latin typeface="+mj-lt"/>
              </a:rPr>
              <a:t>Soul</a:t>
            </a:r>
            <a:endParaRPr lang="en-US" sz="32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CSY01648_0000[1]"/>
          <p:cNvPicPr>
            <a:picLocks noChangeAspect="1" noChangeArrowheads="1"/>
          </p:cNvPicPr>
          <p:nvPr/>
        </p:nvPicPr>
        <p:blipFill>
          <a:blip r:embed="rId2" cstate="screen"/>
          <a:srcRect/>
          <a:stretch>
            <a:fillRect/>
          </a:stretch>
        </p:blipFill>
        <p:spPr bwMode="auto">
          <a:xfrm>
            <a:off x="8382000" y="5939024"/>
            <a:ext cx="620713" cy="766575"/>
          </a:xfrm>
          <a:prstGeom prst="rect">
            <a:avLst/>
          </a:prstGeom>
          <a:noFill/>
          <a:ln w="9525">
            <a:noFill/>
            <a:miter lim="800000"/>
            <a:headEnd/>
            <a:tailEnd/>
          </a:ln>
        </p:spPr>
      </p:pic>
      <p:sp>
        <p:nvSpPr>
          <p:cNvPr id="5" name="TextBox 4"/>
          <p:cNvSpPr txBox="1"/>
          <p:nvPr/>
        </p:nvSpPr>
        <p:spPr>
          <a:xfrm>
            <a:off x="152400" y="1143000"/>
            <a:ext cx="8991600" cy="5262979"/>
          </a:xfrm>
          <a:prstGeom prst="rect">
            <a:avLst/>
          </a:prstGeom>
          <a:noFill/>
        </p:spPr>
        <p:txBody>
          <a:bodyPr wrap="square" rtlCol="0">
            <a:spAutoFit/>
          </a:bodyPr>
          <a:lstStyle/>
          <a:p>
            <a:r>
              <a:rPr lang="en-US" altLang="zh-TW" sz="1200" b="1" dirty="0" smtClean="0">
                <a:latin typeface="NSimSun" pitchFamily="49" charset="-122"/>
                <a:ea typeface="NSimSun" pitchFamily="49" charset="-122"/>
              </a:rPr>
              <a:t>16</a:t>
            </a:r>
            <a:r>
              <a:rPr lang="zh-TW" altLang="en-US" sz="2800" b="1" dirty="0" smtClean="0">
                <a:solidFill>
                  <a:srgbClr val="0000CC"/>
                </a:solidFill>
                <a:latin typeface="微軟正黑體" pitchFamily="34" charset="-120"/>
                <a:ea typeface="微軟正黑體" pitchFamily="34" charset="-120"/>
              </a:rPr>
              <a:t>所以我們不喪膽．外體雖然</a:t>
            </a:r>
            <a:r>
              <a:rPr lang="zh-TW" altLang="en-US" sz="2800" b="1" dirty="0" smtClean="0">
                <a:solidFill>
                  <a:srgbClr val="FF0000"/>
                </a:solidFill>
                <a:latin typeface="微軟正黑體" pitchFamily="34" charset="-120"/>
                <a:ea typeface="微軟正黑體" pitchFamily="34" charset="-120"/>
              </a:rPr>
              <a:t>毀壞</a:t>
            </a:r>
            <a:r>
              <a:rPr lang="zh-TW" altLang="en-US" sz="2800" b="1" dirty="0" smtClean="0">
                <a:solidFill>
                  <a:srgbClr val="0000CC"/>
                </a:solidFill>
                <a:latin typeface="微軟正黑體" pitchFamily="34" charset="-120"/>
                <a:ea typeface="微軟正黑體" pitchFamily="34" charset="-120"/>
              </a:rPr>
              <a:t>、內心卻一天</a:t>
            </a:r>
            <a:r>
              <a:rPr lang="zh-TW" altLang="en-US" sz="2800" b="1" dirty="0" smtClean="0">
                <a:solidFill>
                  <a:srgbClr val="FF0000"/>
                </a:solidFill>
                <a:latin typeface="微軟正黑體" pitchFamily="34" charset="-120"/>
                <a:ea typeface="微軟正黑體" pitchFamily="34" charset="-120"/>
              </a:rPr>
              <a:t>新</a:t>
            </a:r>
            <a:r>
              <a:rPr lang="zh-TW" altLang="en-US" sz="2800" b="1" dirty="0" smtClean="0">
                <a:solidFill>
                  <a:srgbClr val="0000CC"/>
                </a:solidFill>
                <a:latin typeface="微軟正黑體" pitchFamily="34" charset="-120"/>
                <a:ea typeface="微軟正黑體" pitchFamily="34" charset="-120"/>
              </a:rPr>
              <a:t>似一天</a:t>
            </a:r>
            <a:r>
              <a:rPr lang="en-US" altLang="zh-TW" sz="2800" b="1" dirty="0" smtClean="0">
                <a:solidFill>
                  <a:srgbClr val="0000CC"/>
                </a:solidFill>
                <a:latin typeface="微軟正黑體" pitchFamily="34" charset="-120"/>
                <a:ea typeface="微軟正黑體" pitchFamily="34" charset="-120"/>
              </a:rPr>
              <a:t>.</a:t>
            </a:r>
            <a:r>
              <a:rPr lang="zh-TW" altLang="en-US" sz="2800" dirty="0" smtClean="0">
                <a:latin typeface="微軟正黑體" pitchFamily="34" charset="-120"/>
                <a:ea typeface="微軟正黑體" pitchFamily="34" charset="-120"/>
              </a:rPr>
              <a:t> </a:t>
            </a:r>
            <a:r>
              <a:rPr lang="en-US" altLang="zh-TW" sz="1200" b="1" dirty="0" smtClean="0">
                <a:latin typeface="微軟正黑體" pitchFamily="34" charset="-120"/>
                <a:ea typeface="微軟正黑體" pitchFamily="34" charset="-120"/>
              </a:rPr>
              <a:t>17</a:t>
            </a:r>
            <a:r>
              <a:rPr lang="zh-TW" altLang="en-US" sz="2800" b="1" dirty="0" smtClean="0">
                <a:solidFill>
                  <a:srgbClr val="0000CC"/>
                </a:solidFill>
                <a:latin typeface="微軟正黑體" pitchFamily="34" charset="-120"/>
                <a:ea typeface="微軟正黑體" pitchFamily="34" charset="-120"/>
              </a:rPr>
              <a:t>我們這</a:t>
            </a:r>
            <a:r>
              <a:rPr lang="zh-TW" altLang="en-US" sz="2800" b="1" dirty="0" smtClean="0">
                <a:solidFill>
                  <a:srgbClr val="FF0000"/>
                </a:solidFill>
                <a:latin typeface="微軟正黑體" pitchFamily="34" charset="-120"/>
                <a:ea typeface="微軟正黑體" pitchFamily="34" charset="-120"/>
              </a:rPr>
              <a:t>至暫至輕的苦楚</a:t>
            </a:r>
            <a:r>
              <a:rPr lang="zh-TW" altLang="en-US" sz="2800" b="1" dirty="0" smtClean="0">
                <a:solidFill>
                  <a:srgbClr val="0000CC"/>
                </a:solidFill>
                <a:latin typeface="微軟正黑體" pitchFamily="34" charset="-120"/>
                <a:ea typeface="微軟正黑體" pitchFamily="34" charset="-120"/>
              </a:rPr>
              <a:t>、要為我們成就</a:t>
            </a:r>
            <a:r>
              <a:rPr lang="zh-TW" altLang="en-US" sz="2800" b="1" dirty="0" smtClean="0">
                <a:solidFill>
                  <a:srgbClr val="FF0000"/>
                </a:solidFill>
                <a:latin typeface="微軟正黑體" pitchFamily="34" charset="-120"/>
                <a:ea typeface="微軟正黑體" pitchFamily="34" charset="-120"/>
              </a:rPr>
              <a:t>極重無比永遠的榮耀</a:t>
            </a:r>
            <a:r>
              <a:rPr lang="en-US" altLang="zh-TW" sz="2800" b="1" dirty="0" smtClean="0">
                <a:solidFill>
                  <a:srgbClr val="0000CC"/>
                </a:solidFill>
                <a:latin typeface="微軟正黑體" pitchFamily="34" charset="-120"/>
                <a:ea typeface="微軟正黑體" pitchFamily="34" charset="-120"/>
              </a:rPr>
              <a:t>.</a:t>
            </a:r>
          </a:p>
          <a:p>
            <a:r>
              <a:rPr lang="en-US" altLang="zh-TW" sz="1200" b="1" dirty="0" smtClean="0">
                <a:latin typeface="微軟正黑體" pitchFamily="34" charset="-120"/>
                <a:ea typeface="微軟正黑體" pitchFamily="34" charset="-120"/>
              </a:rPr>
              <a:t>18</a:t>
            </a:r>
            <a:r>
              <a:rPr lang="zh-TW" altLang="en-US" sz="2800" b="1" dirty="0" smtClean="0">
                <a:solidFill>
                  <a:srgbClr val="0000CC"/>
                </a:solidFill>
                <a:latin typeface="微軟正黑體" pitchFamily="34" charset="-120"/>
                <a:ea typeface="微軟正黑體" pitchFamily="34" charset="-120"/>
              </a:rPr>
              <a:t>原來我們不是顧念所</a:t>
            </a:r>
            <a:r>
              <a:rPr lang="zh-TW" altLang="en-US" sz="2800" b="1" dirty="0" smtClean="0">
                <a:solidFill>
                  <a:srgbClr val="FF0000"/>
                </a:solidFill>
                <a:latin typeface="微軟正黑體" pitchFamily="34" charset="-120"/>
                <a:ea typeface="微軟正黑體" pitchFamily="34" charset="-120"/>
              </a:rPr>
              <a:t>見</a:t>
            </a:r>
            <a:r>
              <a:rPr lang="zh-TW" altLang="en-US" sz="2800" b="1" dirty="0" smtClean="0">
                <a:solidFill>
                  <a:srgbClr val="0000CC"/>
                </a:solidFill>
                <a:latin typeface="微軟正黑體" pitchFamily="34" charset="-120"/>
                <a:ea typeface="微軟正黑體" pitchFamily="34" charset="-120"/>
              </a:rPr>
              <a:t>的、乃是顧念所</a:t>
            </a:r>
            <a:r>
              <a:rPr lang="zh-TW" altLang="en-US" sz="2800" b="1" dirty="0" smtClean="0">
                <a:solidFill>
                  <a:srgbClr val="FF0000"/>
                </a:solidFill>
                <a:latin typeface="微軟正黑體" pitchFamily="34" charset="-120"/>
                <a:ea typeface="微軟正黑體" pitchFamily="34" charset="-120"/>
              </a:rPr>
              <a:t>不見</a:t>
            </a:r>
            <a:r>
              <a:rPr lang="zh-TW" altLang="en-US" sz="2800" b="1" dirty="0" smtClean="0">
                <a:solidFill>
                  <a:srgbClr val="0000CC"/>
                </a:solidFill>
                <a:latin typeface="微軟正黑體" pitchFamily="34" charset="-120"/>
                <a:ea typeface="微軟正黑體" pitchFamily="34" charset="-120"/>
              </a:rPr>
              <a:t>的．因為所見的是</a:t>
            </a:r>
            <a:r>
              <a:rPr lang="zh-TW" altLang="en-US" sz="2800" b="1" dirty="0" smtClean="0">
                <a:solidFill>
                  <a:srgbClr val="FF0000"/>
                </a:solidFill>
                <a:latin typeface="微軟正黑體" pitchFamily="34" charset="-120"/>
                <a:ea typeface="微軟正黑體" pitchFamily="34" charset="-120"/>
              </a:rPr>
              <a:t>暫時</a:t>
            </a:r>
            <a:r>
              <a:rPr lang="zh-TW" altLang="en-US" sz="2800" b="1" dirty="0" smtClean="0">
                <a:solidFill>
                  <a:srgbClr val="0000CC"/>
                </a:solidFill>
                <a:latin typeface="微軟正黑體" pitchFamily="34" charset="-120"/>
                <a:ea typeface="微軟正黑體" pitchFamily="34" charset="-120"/>
              </a:rPr>
              <a:t>的、所不見的是</a:t>
            </a:r>
            <a:r>
              <a:rPr lang="zh-TW" altLang="en-US" sz="2800" b="1" dirty="0" smtClean="0">
                <a:solidFill>
                  <a:srgbClr val="FF0000"/>
                </a:solidFill>
                <a:latin typeface="微軟正黑體" pitchFamily="34" charset="-120"/>
                <a:ea typeface="微軟正黑體" pitchFamily="34" charset="-120"/>
              </a:rPr>
              <a:t>永遠</a:t>
            </a:r>
            <a:r>
              <a:rPr lang="zh-TW" altLang="en-US" sz="2800" b="1" dirty="0" smtClean="0">
                <a:solidFill>
                  <a:srgbClr val="0000CC"/>
                </a:solidFill>
                <a:latin typeface="微軟正黑體" pitchFamily="34" charset="-120"/>
                <a:ea typeface="微軟正黑體" pitchFamily="34" charset="-120"/>
              </a:rPr>
              <a:t>的。</a:t>
            </a:r>
            <a:endParaRPr lang="en-US" altLang="zh-TW" sz="2800" b="1" dirty="0" smtClean="0">
              <a:solidFill>
                <a:srgbClr val="0000CC"/>
              </a:solidFill>
              <a:latin typeface="微軟正黑體" pitchFamily="34" charset="-120"/>
              <a:ea typeface="微軟正黑體" pitchFamily="34" charset="-120"/>
            </a:endParaRPr>
          </a:p>
          <a:p>
            <a:r>
              <a:rPr lang="en-US" altLang="zh-TW" sz="2800" dirty="0" smtClean="0">
                <a:latin typeface="NSimSun" pitchFamily="49" charset="-122"/>
                <a:ea typeface="NSimSun" pitchFamily="49" charset="-122"/>
              </a:rPr>
              <a:t> </a:t>
            </a:r>
          </a:p>
          <a:p>
            <a:r>
              <a:rPr lang="en-US" sz="2400" b="1" baseline="30000" dirty="0" smtClean="0">
                <a:latin typeface="+mj-lt"/>
              </a:rPr>
              <a:t>16 </a:t>
            </a:r>
            <a:r>
              <a:rPr lang="en-US" sz="2400" dirty="0" smtClean="0">
                <a:latin typeface="+mj-lt"/>
              </a:rPr>
              <a:t>So we do not lose heart. Though our outer self is wasting away, our inner self is being renewed day by day. </a:t>
            </a:r>
          </a:p>
          <a:p>
            <a:r>
              <a:rPr lang="en-US" sz="2400" b="1" baseline="30000" dirty="0" smtClean="0">
                <a:latin typeface="+mj-lt"/>
              </a:rPr>
              <a:t>17</a:t>
            </a:r>
            <a:r>
              <a:rPr lang="en-US" sz="2400" baseline="30000" dirty="0" smtClean="0">
                <a:latin typeface="+mj-lt"/>
              </a:rPr>
              <a:t> </a:t>
            </a:r>
            <a:r>
              <a:rPr lang="en-US" sz="2400" dirty="0" smtClean="0">
                <a:latin typeface="+mj-lt"/>
              </a:rPr>
              <a:t>For this light momentary affliction is preparing for us an eternal weight of glory beyond all comparison, </a:t>
            </a:r>
          </a:p>
          <a:p>
            <a:r>
              <a:rPr lang="en-US" sz="2400" b="1" baseline="30000" dirty="0" smtClean="0">
                <a:latin typeface="+mj-lt"/>
              </a:rPr>
              <a:t>18</a:t>
            </a:r>
            <a:r>
              <a:rPr lang="en-US" sz="2400" baseline="30000" dirty="0" smtClean="0">
                <a:latin typeface="+mj-lt"/>
              </a:rPr>
              <a:t> </a:t>
            </a:r>
            <a:r>
              <a:rPr lang="en-US" sz="2400" dirty="0" smtClean="0">
                <a:latin typeface="+mj-lt"/>
              </a:rPr>
              <a:t>as we look not to the things that are seen but to the things that are unseen. For the things that are seen are transient, but the things that are unseen are eternal.</a:t>
            </a:r>
            <a:r>
              <a:rPr lang="en-US" altLang="zh-TW" sz="2400" dirty="0" smtClean="0">
                <a:latin typeface="+mj-lt"/>
                <a:ea typeface="NSimSun" pitchFamily="49" charset="-122"/>
              </a:rPr>
              <a:t>(</a:t>
            </a:r>
            <a:r>
              <a:rPr lang="zh-TW" altLang="en-US" sz="2400" dirty="0" smtClean="0">
                <a:latin typeface="+mj-lt"/>
                <a:ea typeface="NSimSun" pitchFamily="49" charset="-122"/>
              </a:rPr>
              <a:t>林後 </a:t>
            </a:r>
            <a:r>
              <a:rPr lang="en-US" altLang="zh-TW" sz="2400" dirty="0" smtClean="0">
                <a:latin typeface="+mj-lt"/>
                <a:ea typeface="NSimSun" pitchFamily="49" charset="-122"/>
              </a:rPr>
              <a:t>II </a:t>
            </a:r>
            <a:r>
              <a:rPr lang="en-US" altLang="zh-TW" sz="2400" dirty="0" err="1" smtClean="0">
                <a:latin typeface="+mj-lt"/>
                <a:ea typeface="NSimSun" pitchFamily="49" charset="-122"/>
              </a:rPr>
              <a:t>Cor</a:t>
            </a:r>
            <a:r>
              <a:rPr lang="en-US" altLang="zh-TW" sz="2400" dirty="0" smtClean="0">
                <a:latin typeface="+mj-lt"/>
                <a:ea typeface="NSimSun" pitchFamily="49" charset="-122"/>
              </a:rPr>
              <a:t> 4:16-18)</a:t>
            </a:r>
            <a:endParaRPr lang="en-US" sz="2400" dirty="0">
              <a:latin typeface="+mj-lt"/>
            </a:endParaRPr>
          </a:p>
        </p:txBody>
      </p:sp>
      <p:sp>
        <p:nvSpPr>
          <p:cNvPr id="2" name="TextBox 1"/>
          <p:cNvSpPr txBox="1"/>
          <p:nvPr/>
        </p:nvSpPr>
        <p:spPr>
          <a:xfrm>
            <a:off x="2286000" y="381000"/>
            <a:ext cx="4669868" cy="707886"/>
          </a:xfrm>
          <a:prstGeom prst="rect">
            <a:avLst/>
          </a:prstGeom>
          <a:noFill/>
        </p:spPr>
        <p:txBody>
          <a:bodyPr wrap="none" rtlCol="0">
            <a:spAutoFit/>
          </a:bodyPr>
          <a:lstStyle/>
          <a:p>
            <a:r>
              <a:rPr lang="zh-TW" altLang="en-US" sz="4000" b="1" dirty="0">
                <a:solidFill>
                  <a:srgbClr val="008000"/>
                </a:solidFill>
                <a:latin typeface="微軟正黑體" pitchFamily="34" charset="-120"/>
                <a:ea typeface="微軟正黑體" pitchFamily="34" charset="-120"/>
              </a:rPr>
              <a:t>林後 </a:t>
            </a:r>
            <a:r>
              <a:rPr lang="en-US" altLang="zh-TW" sz="4000" b="1" dirty="0">
                <a:solidFill>
                  <a:srgbClr val="008000"/>
                </a:solidFill>
                <a:latin typeface="微軟正黑體" pitchFamily="34" charset="-120"/>
                <a:ea typeface="微軟正黑體" pitchFamily="34" charset="-120"/>
              </a:rPr>
              <a:t>II </a:t>
            </a:r>
            <a:r>
              <a:rPr lang="en-US" altLang="zh-TW" sz="4000" b="1" dirty="0" err="1">
                <a:solidFill>
                  <a:srgbClr val="008000"/>
                </a:solidFill>
                <a:latin typeface="微軟正黑體" pitchFamily="34" charset="-120"/>
                <a:ea typeface="微軟正黑體" pitchFamily="34" charset="-120"/>
              </a:rPr>
              <a:t>Cor</a:t>
            </a:r>
            <a:r>
              <a:rPr lang="en-US" altLang="zh-TW" sz="4000" b="1" dirty="0">
                <a:solidFill>
                  <a:srgbClr val="008000"/>
                </a:solidFill>
                <a:latin typeface="微軟正黑體" pitchFamily="34" charset="-120"/>
                <a:ea typeface="微軟正黑體" pitchFamily="34" charset="-120"/>
              </a:rPr>
              <a:t> 4:16-18</a:t>
            </a:r>
            <a:endParaRPr lang="en-US" sz="4000" b="1" dirty="0">
              <a:solidFill>
                <a:srgbClr val="008000"/>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CSY01648_0000[1]"/>
          <p:cNvPicPr>
            <a:picLocks noChangeAspect="1" noChangeArrowheads="1"/>
          </p:cNvPicPr>
          <p:nvPr/>
        </p:nvPicPr>
        <p:blipFill>
          <a:blip r:embed="rId2" cstate="screen"/>
          <a:srcRect/>
          <a:stretch>
            <a:fillRect/>
          </a:stretch>
        </p:blipFill>
        <p:spPr bwMode="auto">
          <a:xfrm>
            <a:off x="8077200" y="5715000"/>
            <a:ext cx="925513" cy="1143000"/>
          </a:xfrm>
          <a:prstGeom prst="rect">
            <a:avLst/>
          </a:prstGeom>
          <a:noFill/>
          <a:ln w="9525">
            <a:noFill/>
            <a:miter lim="800000"/>
            <a:headEnd/>
            <a:tailEnd/>
          </a:ln>
        </p:spPr>
      </p:pic>
      <p:sp>
        <p:nvSpPr>
          <p:cNvPr id="4" name="TextBox 3"/>
          <p:cNvSpPr txBox="1"/>
          <p:nvPr/>
        </p:nvSpPr>
        <p:spPr>
          <a:xfrm>
            <a:off x="38100" y="5671754"/>
            <a:ext cx="8153400" cy="1077218"/>
          </a:xfrm>
          <a:prstGeom prst="rect">
            <a:avLst/>
          </a:prstGeom>
          <a:noFill/>
        </p:spPr>
        <p:txBody>
          <a:bodyPr wrap="square" rtlCol="0">
            <a:spAutoFit/>
          </a:bodyPr>
          <a:lstStyle/>
          <a:p>
            <a:pPr marL="182880" indent="-457200">
              <a:spcBef>
                <a:spcPts val="0"/>
              </a:spcBef>
              <a:buFont typeface="Wingdings" charset="2"/>
              <a:buChar char="v"/>
            </a:pPr>
            <a:r>
              <a:rPr lang="zh-TW" altLang="en-US" sz="3200" b="1" dirty="0" smtClean="0">
                <a:solidFill>
                  <a:srgbClr val="008000"/>
                </a:solidFill>
                <a:latin typeface="微軟正黑體" pitchFamily="34" charset="-120"/>
                <a:ea typeface="微軟正黑體" pitchFamily="34" charset="-120"/>
                <a:cs typeface="SimSun" charset="-122"/>
              </a:rPr>
              <a:t>需要</a:t>
            </a:r>
            <a:r>
              <a:rPr lang="zh-TW" altLang="en-US" sz="3200" b="1" dirty="0">
                <a:solidFill>
                  <a:srgbClr val="008000"/>
                </a:solidFill>
                <a:latin typeface="微軟正黑體" pitchFamily="34" charset="-120"/>
                <a:ea typeface="微軟正黑體" pitchFamily="34" charset="-120"/>
                <a:cs typeface="SimSun" charset="-122"/>
              </a:rPr>
              <a:t>從</a:t>
            </a:r>
            <a:r>
              <a:rPr lang="zh-TW" altLang="en-US" sz="3200" b="1" dirty="0" smtClean="0">
                <a:solidFill>
                  <a:srgbClr val="008000"/>
                </a:solidFill>
                <a:latin typeface="微軟正黑體" pitchFamily="34" charset="-120"/>
                <a:ea typeface="微軟正黑體" pitchFamily="34" charset="-120"/>
                <a:cs typeface="SimSun" charset="-122"/>
              </a:rPr>
              <a:t>永恆</a:t>
            </a:r>
            <a:r>
              <a:rPr lang="zh-TW" altLang="en-US" sz="3200" b="1" dirty="0">
                <a:solidFill>
                  <a:srgbClr val="008000"/>
                </a:solidFill>
                <a:latin typeface="微軟正黑體" pitchFamily="34" charset="-120"/>
                <a:ea typeface="微軟正黑體" pitchFamily="34" charset="-120"/>
                <a:cs typeface="SimSun" charset="-122"/>
              </a:rPr>
              <a:t>的觀點</a:t>
            </a:r>
            <a:r>
              <a:rPr lang="zh-TW" altLang="en-US" sz="3200" b="1" dirty="0" smtClean="0">
                <a:solidFill>
                  <a:srgbClr val="008000"/>
                </a:solidFill>
                <a:latin typeface="微軟正黑體" pitchFamily="34" charset="-120"/>
                <a:ea typeface="微軟正黑體" pitchFamily="34" charset="-120"/>
                <a:cs typeface="SimSun" charset="-122"/>
              </a:rPr>
              <a:t>看</a:t>
            </a:r>
            <a:r>
              <a:rPr lang="zh-TW" altLang="en-US" sz="3200" b="1" dirty="0">
                <a:solidFill>
                  <a:srgbClr val="008000"/>
                </a:solidFill>
                <a:latin typeface="微軟正黑體" pitchFamily="34" charset="-120"/>
                <a:ea typeface="微軟正黑體" pitchFamily="34" charset="-120"/>
              </a:rPr>
              <a:t>病</a:t>
            </a:r>
            <a:r>
              <a:rPr lang="zh-TW" altLang="en-US" sz="3200" b="1" dirty="0" smtClean="0">
                <a:solidFill>
                  <a:srgbClr val="008000"/>
                </a:solidFill>
                <a:latin typeface="微軟正黑體" pitchFamily="34" charset="-120"/>
                <a:ea typeface="微軟正黑體" pitchFamily="34" charset="-120"/>
              </a:rPr>
              <a:t>痛</a:t>
            </a:r>
            <a:endParaRPr lang="en-US" altLang="zh-TW" sz="3200" b="1" dirty="0">
              <a:solidFill>
                <a:srgbClr val="CC0000"/>
              </a:solidFill>
              <a:latin typeface="微軟正黑體" pitchFamily="34" charset="-120"/>
              <a:ea typeface="微軟正黑體" pitchFamily="34" charset="-120"/>
            </a:endParaRPr>
          </a:p>
          <a:p>
            <a:pPr>
              <a:spcBef>
                <a:spcPts val="0"/>
              </a:spcBef>
            </a:pPr>
            <a:r>
              <a:rPr lang="en-US" altLang="zh-TW" sz="3200" b="1" dirty="0">
                <a:solidFill>
                  <a:srgbClr val="CC0000"/>
                </a:solidFill>
                <a:latin typeface="NSimSun" pitchFamily="49" charset="-122"/>
                <a:ea typeface="NSimSun" pitchFamily="49" charset="-122"/>
              </a:rPr>
              <a:t> </a:t>
            </a:r>
            <a:r>
              <a:rPr lang="en-US" altLang="zh-TW" sz="3200" b="1" dirty="0" smtClean="0">
                <a:solidFill>
                  <a:srgbClr val="CC0000"/>
                </a:solidFill>
                <a:latin typeface="NSimSun" pitchFamily="49" charset="-122"/>
                <a:ea typeface="NSimSun" pitchFamily="49" charset="-122"/>
              </a:rPr>
              <a:t> </a:t>
            </a:r>
            <a:r>
              <a:rPr lang="en-US" altLang="zh-TW" sz="2800" dirty="0" smtClean="0">
                <a:latin typeface="+mj-lt"/>
                <a:ea typeface="NSimSun" pitchFamily="49" charset="-122"/>
              </a:rPr>
              <a:t>Need to view illness from an eternal perspective</a:t>
            </a:r>
            <a:endParaRPr lang="en-US" altLang="zh-TW" sz="3200" dirty="0" smtClean="0">
              <a:latin typeface="NSimSun" pitchFamily="49" charset="-122"/>
              <a:ea typeface="NSimSun" pitchFamily="49" charset="-122"/>
            </a:endParaRPr>
          </a:p>
        </p:txBody>
      </p:sp>
      <p:graphicFrame>
        <p:nvGraphicFramePr>
          <p:cNvPr id="2" name="Table 1"/>
          <p:cNvGraphicFramePr>
            <a:graphicFrameLocks noGrp="1"/>
          </p:cNvGraphicFramePr>
          <p:nvPr>
            <p:extLst>
              <p:ext uri="{D42A27DB-BD31-4B8C-83A1-F6EECF244321}">
                <p14:modId xmlns="" xmlns:p14="http://schemas.microsoft.com/office/powerpoint/2010/main" val="1026545220"/>
              </p:ext>
            </p:extLst>
          </p:nvPr>
        </p:nvGraphicFramePr>
        <p:xfrm>
          <a:off x="152400" y="1066800"/>
          <a:ext cx="8801100" cy="4434840"/>
        </p:xfrm>
        <a:graphic>
          <a:graphicData uri="http://schemas.openxmlformats.org/drawingml/2006/table">
            <a:tbl>
              <a:tblPr firstRow="1" bandRow="1">
                <a:tableStyleId>{5C22544A-7EE6-4342-B048-85BDC9FD1C3A}</a:tableStyleId>
              </a:tblPr>
              <a:tblGrid>
                <a:gridCol w="4400550"/>
                <a:gridCol w="4400550"/>
              </a:tblGrid>
              <a:tr h="1173480">
                <a:tc>
                  <a:txBody>
                    <a:bodyPr/>
                    <a:lstStyle/>
                    <a:p>
                      <a:r>
                        <a:rPr lang="zh-TW" altLang="en-US" sz="2800" b="1" dirty="0" smtClean="0">
                          <a:solidFill>
                            <a:schemeClr val="bg1"/>
                          </a:solidFill>
                          <a:latin typeface="微軟正黑體" pitchFamily="34" charset="-120"/>
                          <a:ea typeface="微軟正黑體" pitchFamily="34" charset="-120"/>
                        </a:rPr>
                        <a:t>外體毀壞</a:t>
                      </a:r>
                      <a:r>
                        <a:rPr lang="en-US" altLang="zh-TW" sz="2800" b="1" dirty="0" smtClean="0">
                          <a:solidFill>
                            <a:schemeClr val="bg1"/>
                          </a:solidFill>
                          <a:latin typeface="微軟正黑體" pitchFamily="34" charset="-120"/>
                          <a:ea typeface="微軟正黑體" pitchFamily="34" charset="-120"/>
                        </a:rPr>
                        <a:t> </a:t>
                      </a:r>
                    </a:p>
                    <a:p>
                      <a:r>
                        <a:rPr lang="en-US" altLang="zh-TW" sz="2800" b="0" dirty="0" smtClean="0">
                          <a:solidFill>
                            <a:schemeClr val="bg1"/>
                          </a:solidFill>
                          <a:latin typeface="微軟正黑體" pitchFamily="34" charset="-120"/>
                          <a:ea typeface="微軟正黑體" pitchFamily="34" charset="-120"/>
                        </a:rPr>
                        <a:t>Outer self wasting away</a:t>
                      </a:r>
                      <a:endParaRPr lang="en-US" sz="2800" b="0" dirty="0">
                        <a:solidFill>
                          <a:schemeClr val="bg1"/>
                        </a:solidFill>
                        <a:latin typeface="微軟正黑體" pitchFamily="34" charset="-120"/>
                        <a:ea typeface="微軟正黑體" pitchFamily="34" charset="-120"/>
                      </a:endParaRPr>
                    </a:p>
                  </a:txBody>
                  <a:tcPr/>
                </a:tc>
                <a:tc>
                  <a:txBody>
                    <a:bodyPr/>
                    <a:lstStyle/>
                    <a:p>
                      <a:r>
                        <a:rPr lang="zh-TW" altLang="en-US" sz="2800" b="1" dirty="0" smtClean="0">
                          <a:solidFill>
                            <a:schemeClr val="bg1"/>
                          </a:solidFill>
                          <a:latin typeface="微軟正黑體" pitchFamily="34" charset="-120"/>
                          <a:ea typeface="微軟正黑體" pitchFamily="34" charset="-120"/>
                        </a:rPr>
                        <a:t>內心更新</a:t>
                      </a:r>
                      <a:endParaRPr lang="en-US" altLang="zh-TW" sz="2800" b="1" dirty="0" smtClean="0">
                        <a:solidFill>
                          <a:schemeClr val="bg1"/>
                        </a:solidFill>
                        <a:latin typeface="微軟正黑體" pitchFamily="34" charset="-120"/>
                        <a:ea typeface="微軟正黑體" pitchFamily="34" charset="-120"/>
                      </a:endParaRPr>
                    </a:p>
                    <a:p>
                      <a:r>
                        <a:rPr lang="en-US" altLang="zh-TW" sz="2800" b="0" dirty="0" smtClean="0">
                          <a:solidFill>
                            <a:schemeClr val="bg1"/>
                          </a:solidFill>
                          <a:latin typeface="微軟正黑體" pitchFamily="34" charset="-120"/>
                          <a:ea typeface="微軟正黑體" pitchFamily="34" charset="-120"/>
                        </a:rPr>
                        <a:t>Inner self being renewed</a:t>
                      </a:r>
                      <a:endParaRPr lang="en-US" sz="2800" b="0" dirty="0">
                        <a:solidFill>
                          <a:schemeClr val="bg1"/>
                        </a:solidFill>
                        <a:latin typeface="微軟正黑體" pitchFamily="34" charset="-120"/>
                        <a:ea typeface="微軟正黑體" pitchFamily="34" charset="-120"/>
                      </a:endParaRPr>
                    </a:p>
                  </a:txBody>
                  <a:tcPr/>
                </a:tc>
              </a:tr>
              <a:tr h="628650">
                <a:tc>
                  <a:txBody>
                    <a:bodyPr/>
                    <a:lstStyle/>
                    <a:p>
                      <a:r>
                        <a:rPr lang="zh-TW" altLang="en-US" sz="2800" b="1" dirty="0" smtClean="0">
                          <a:solidFill>
                            <a:srgbClr val="FF0000"/>
                          </a:solidFill>
                          <a:latin typeface="微軟正黑體" pitchFamily="34" charset="-120"/>
                          <a:ea typeface="微軟正黑體" pitchFamily="34" charset="-120"/>
                        </a:rPr>
                        <a:t>暫時的苦楚</a:t>
                      </a:r>
                      <a:endParaRPr lang="en-US" altLang="zh-TW" sz="2800" b="1" dirty="0" smtClean="0">
                        <a:solidFill>
                          <a:srgbClr val="FF0000"/>
                        </a:solidFill>
                        <a:latin typeface="微軟正黑體" pitchFamily="34" charset="-120"/>
                        <a:ea typeface="微軟正黑體" pitchFamily="34" charset="-120"/>
                      </a:endParaRPr>
                    </a:p>
                    <a:p>
                      <a:r>
                        <a:rPr lang="en-US" altLang="zh-TW" sz="2800" b="0" dirty="0" smtClean="0">
                          <a:solidFill>
                            <a:schemeClr val="tx1"/>
                          </a:solidFill>
                          <a:latin typeface="微軟正黑體" pitchFamily="34" charset="-120"/>
                          <a:ea typeface="微軟正黑體" pitchFamily="34" charset="-120"/>
                        </a:rPr>
                        <a:t>T</a:t>
                      </a:r>
                      <a:r>
                        <a:rPr lang="en-US" altLang="zh-CN" sz="2800" b="0" dirty="0" smtClean="0">
                          <a:solidFill>
                            <a:schemeClr val="tx1"/>
                          </a:solidFill>
                          <a:latin typeface="微軟正黑體" pitchFamily="34" charset="-120"/>
                          <a:ea typeface="微軟正黑體" pitchFamily="34" charset="-120"/>
                        </a:rPr>
                        <a:t>ransient</a:t>
                      </a:r>
                      <a:r>
                        <a:rPr lang="en-US" altLang="zh-TW" sz="2800" b="0" dirty="0" smtClean="0">
                          <a:solidFill>
                            <a:schemeClr val="tx1"/>
                          </a:solidFill>
                          <a:latin typeface="微軟正黑體" pitchFamily="34" charset="-120"/>
                          <a:ea typeface="微軟正黑體" pitchFamily="34" charset="-120"/>
                        </a:rPr>
                        <a:t> affliction</a:t>
                      </a:r>
                      <a:endParaRPr lang="en-US" sz="2800" b="0" dirty="0">
                        <a:solidFill>
                          <a:schemeClr val="tx1"/>
                        </a:solidFill>
                        <a:latin typeface="微軟正黑體" pitchFamily="34" charset="-120"/>
                        <a:ea typeface="微軟正黑體" pitchFamily="34" charset="-120"/>
                      </a:endParaRPr>
                    </a:p>
                  </a:txBody>
                  <a:tcPr/>
                </a:tc>
                <a:tc>
                  <a:txBody>
                    <a:bodyPr/>
                    <a:lstStyle/>
                    <a:p>
                      <a:r>
                        <a:rPr lang="zh-TW" altLang="en-US" sz="2800" b="1" dirty="0" smtClean="0">
                          <a:solidFill>
                            <a:srgbClr val="FF0000"/>
                          </a:solidFill>
                          <a:latin typeface="微軟正黑體" pitchFamily="34" charset="-120"/>
                          <a:ea typeface="微軟正黑體" pitchFamily="34" charset="-120"/>
                        </a:rPr>
                        <a:t>永遠的榮耀</a:t>
                      </a:r>
                      <a:endParaRPr lang="en-US" altLang="zh-TW" sz="2800" b="1" dirty="0" smtClean="0">
                        <a:solidFill>
                          <a:srgbClr val="FF0000"/>
                        </a:solidFill>
                        <a:latin typeface="微軟正黑體" pitchFamily="34" charset="-120"/>
                        <a:ea typeface="微軟正黑體" pitchFamily="34" charset="-120"/>
                      </a:endParaRPr>
                    </a:p>
                    <a:p>
                      <a:r>
                        <a:rPr lang="en-US" sz="2800" b="0" dirty="0" smtClean="0">
                          <a:solidFill>
                            <a:schemeClr val="tx1"/>
                          </a:solidFill>
                          <a:latin typeface="微軟正黑體" pitchFamily="34" charset="-120"/>
                          <a:ea typeface="微軟正黑體" pitchFamily="34" charset="-120"/>
                        </a:rPr>
                        <a:t>Eternal glory</a:t>
                      </a:r>
                      <a:endParaRPr lang="en-US" sz="2800" b="0" dirty="0">
                        <a:solidFill>
                          <a:schemeClr val="tx1"/>
                        </a:solidFill>
                        <a:latin typeface="微軟正黑體" pitchFamily="34" charset="-120"/>
                        <a:ea typeface="微軟正黑體" pitchFamily="34" charset="-120"/>
                      </a:endParaRPr>
                    </a:p>
                  </a:txBody>
                  <a:tcPr/>
                </a:tc>
              </a:tr>
              <a:tr h="628650">
                <a:tc>
                  <a:txBody>
                    <a:bodyPr/>
                    <a:lstStyle/>
                    <a:p>
                      <a:r>
                        <a:rPr lang="zh-TW" altLang="en-US" sz="2800" b="1" dirty="0" smtClean="0">
                          <a:solidFill>
                            <a:schemeClr val="accent1">
                              <a:lumMod val="50000"/>
                            </a:schemeClr>
                          </a:solidFill>
                          <a:latin typeface="微軟正黑體" pitchFamily="34" charset="-120"/>
                          <a:ea typeface="微軟正黑體" pitchFamily="34" charset="-120"/>
                        </a:rPr>
                        <a:t>顧念所見</a:t>
                      </a:r>
                      <a:endParaRPr lang="en-US" altLang="zh-TW" sz="2800" b="1" dirty="0" smtClean="0">
                        <a:solidFill>
                          <a:schemeClr val="accent1">
                            <a:lumMod val="50000"/>
                          </a:schemeClr>
                        </a:solidFill>
                        <a:latin typeface="微軟正黑體" pitchFamily="34" charset="-120"/>
                        <a:ea typeface="微軟正黑體" pitchFamily="34" charset="-120"/>
                      </a:endParaRPr>
                    </a:p>
                    <a:p>
                      <a:r>
                        <a:rPr lang="en-US" sz="2800" dirty="0" smtClean="0">
                          <a:solidFill>
                            <a:schemeClr val="tx1"/>
                          </a:solidFill>
                          <a:latin typeface="微軟正黑體" pitchFamily="34" charset="-120"/>
                          <a:ea typeface="微軟正黑體" pitchFamily="34" charset="-120"/>
                        </a:rPr>
                        <a:t>Look not things that are seen</a:t>
                      </a:r>
                      <a:endParaRPr lang="en-US" sz="2800" dirty="0">
                        <a:solidFill>
                          <a:schemeClr val="tx1"/>
                        </a:solidFill>
                        <a:latin typeface="微軟正黑體" pitchFamily="34" charset="-120"/>
                        <a:ea typeface="微軟正黑體" pitchFamily="34" charset="-120"/>
                      </a:endParaRPr>
                    </a:p>
                  </a:txBody>
                  <a:tcPr/>
                </a:tc>
                <a:tc>
                  <a:txBody>
                    <a:bodyPr/>
                    <a:lstStyle/>
                    <a:p>
                      <a:r>
                        <a:rPr lang="zh-TW" altLang="en-US" sz="2800" b="1" dirty="0" smtClean="0">
                          <a:solidFill>
                            <a:schemeClr val="accent1">
                              <a:lumMod val="50000"/>
                            </a:schemeClr>
                          </a:solidFill>
                          <a:latin typeface="微軟正黑體" pitchFamily="34" charset="-120"/>
                          <a:ea typeface="微軟正黑體" pitchFamily="34" charset="-120"/>
                        </a:rPr>
                        <a:t>顧念所不見</a:t>
                      </a:r>
                      <a:endParaRPr lang="en-US" altLang="zh-TW" sz="2800" b="1" dirty="0" smtClean="0">
                        <a:solidFill>
                          <a:schemeClr val="accent1">
                            <a:lumMod val="50000"/>
                          </a:schemeClr>
                        </a:solidFill>
                        <a:latin typeface="微軟正黑體" pitchFamily="34" charset="-120"/>
                        <a:ea typeface="微軟正黑體" pitchFamily="34" charset="-120"/>
                      </a:endParaRPr>
                    </a:p>
                    <a:p>
                      <a:r>
                        <a:rPr lang="en-US" sz="2800" b="0" dirty="0" smtClean="0">
                          <a:solidFill>
                            <a:schemeClr val="tx1"/>
                          </a:solidFill>
                          <a:latin typeface="微軟正黑體" pitchFamily="34" charset="-120"/>
                          <a:ea typeface="微軟正黑體" pitchFamily="34" charset="-120"/>
                        </a:rPr>
                        <a:t>Look at things that are seen</a:t>
                      </a:r>
                      <a:endParaRPr lang="en-US" sz="2800" b="0" dirty="0">
                        <a:solidFill>
                          <a:schemeClr val="tx1"/>
                        </a:solidFill>
                        <a:latin typeface="微軟正黑體" pitchFamily="34" charset="-120"/>
                        <a:ea typeface="微軟正黑體" pitchFamily="34" charset="-120"/>
                      </a:endParaRPr>
                    </a:p>
                  </a:txBody>
                  <a:tcPr/>
                </a:tc>
              </a:tr>
              <a:tr h="628650">
                <a:tc>
                  <a:txBody>
                    <a:bodyPr/>
                    <a:lstStyle/>
                    <a:p>
                      <a:r>
                        <a:rPr lang="zh-TW" altLang="en-US" sz="2800" b="1" dirty="0" smtClean="0">
                          <a:solidFill>
                            <a:srgbClr val="FF0000"/>
                          </a:solidFill>
                          <a:latin typeface="微軟正黑體" pitchFamily="34" charset="-120"/>
                          <a:ea typeface="微軟正黑體" pitchFamily="34" charset="-120"/>
                        </a:rPr>
                        <a:t>暫時</a:t>
                      </a:r>
                      <a:endParaRPr lang="en-US" altLang="zh-TW" sz="2800" b="1" dirty="0" smtClean="0">
                        <a:solidFill>
                          <a:srgbClr val="FF0000"/>
                        </a:solidFill>
                        <a:latin typeface="微軟正黑體" pitchFamily="34" charset="-120"/>
                        <a:ea typeface="微軟正黑體" pitchFamily="34" charset="-120"/>
                      </a:endParaRPr>
                    </a:p>
                    <a:p>
                      <a:r>
                        <a:rPr lang="en-US" sz="2800" dirty="0" smtClean="0">
                          <a:latin typeface="微軟正黑體" pitchFamily="34" charset="-120"/>
                          <a:ea typeface="微軟正黑體" pitchFamily="34" charset="-120"/>
                        </a:rPr>
                        <a:t>Transient</a:t>
                      </a:r>
                      <a:endParaRPr lang="en-US" sz="2800" dirty="0">
                        <a:latin typeface="微軟正黑體" pitchFamily="34" charset="-120"/>
                        <a:ea typeface="微軟正黑體" pitchFamily="34" charset="-120"/>
                      </a:endParaRPr>
                    </a:p>
                  </a:txBody>
                  <a:tcPr/>
                </a:tc>
                <a:tc>
                  <a:txBody>
                    <a:bodyPr/>
                    <a:lstStyle/>
                    <a:p>
                      <a:r>
                        <a:rPr lang="zh-TW" altLang="en-US" sz="2800" b="1" dirty="0" smtClean="0">
                          <a:solidFill>
                            <a:srgbClr val="FF0000"/>
                          </a:solidFill>
                          <a:latin typeface="微軟正黑體" pitchFamily="34" charset="-120"/>
                          <a:ea typeface="微軟正黑體" pitchFamily="34" charset="-120"/>
                        </a:rPr>
                        <a:t>永遠</a:t>
                      </a:r>
                      <a:endParaRPr lang="en-US" altLang="zh-TW" sz="2800" b="1" dirty="0" smtClean="0">
                        <a:solidFill>
                          <a:srgbClr val="FF0000"/>
                        </a:solidFill>
                        <a:latin typeface="微軟正黑體" pitchFamily="34" charset="-120"/>
                        <a:ea typeface="微軟正黑體" pitchFamily="34" charset="-120"/>
                      </a:endParaRPr>
                    </a:p>
                    <a:p>
                      <a:r>
                        <a:rPr lang="en-US" sz="2800" b="0" dirty="0" smtClean="0">
                          <a:solidFill>
                            <a:schemeClr val="tx1"/>
                          </a:solidFill>
                          <a:latin typeface="微軟正黑體" pitchFamily="34" charset="-120"/>
                          <a:ea typeface="微軟正黑體" pitchFamily="34" charset="-120"/>
                        </a:rPr>
                        <a:t>Eternal</a:t>
                      </a:r>
                      <a:endParaRPr lang="en-US" sz="2800" b="0" dirty="0">
                        <a:solidFill>
                          <a:schemeClr val="tx1"/>
                        </a:solidFill>
                        <a:latin typeface="微軟正黑體" pitchFamily="34" charset="-120"/>
                        <a:ea typeface="微軟正黑體" pitchFamily="34" charset="-120"/>
                      </a:endParaRPr>
                    </a:p>
                  </a:txBody>
                  <a:tcPr/>
                </a:tc>
              </a:tr>
            </a:tbl>
          </a:graphicData>
        </a:graphic>
      </p:graphicFrame>
    </p:spTree>
    <p:extLst>
      <p:ext uri="{BB962C8B-B14F-4D97-AF65-F5344CB8AC3E}">
        <p14:creationId xmlns="" xmlns:p14="http://schemas.microsoft.com/office/powerpoint/2010/main" val="81480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008000"/>
                </a:solidFill>
                <a:latin typeface="微軟正黑體" pitchFamily="34" charset="-120"/>
                <a:ea typeface="微軟正黑體" pitchFamily="34" charset="-120"/>
                <a:cs typeface="SimSun" charset="-122"/>
              </a:rPr>
              <a:t>多數人的</a:t>
            </a:r>
            <a:r>
              <a:rPr lang="en-US" sz="4400" b="1" dirty="0" smtClean="0">
                <a:latin typeface="微軟正黑體" pitchFamily="34" charset="-120"/>
                <a:ea typeface="微軟正黑體" pitchFamily="34" charset="-120"/>
                <a:cs typeface="SimSun" charset="-122"/>
              </a:rPr>
              <a:t>錯誤</a:t>
            </a:r>
            <a:r>
              <a:rPr lang="en-US" sz="3200" b="1" dirty="0" smtClean="0">
                <a:latin typeface="微軟正黑體" pitchFamily="34" charset="-120"/>
                <a:ea typeface="微軟正黑體" pitchFamily="34" charset="-120"/>
                <a:cs typeface="SimSun" charset="-122"/>
              </a:rPr>
              <a:t> </a:t>
            </a:r>
            <a:r>
              <a:rPr lang="en-US" sz="3200" dirty="0" smtClean="0">
                <a:solidFill>
                  <a:schemeClr val="accent1">
                    <a:lumMod val="50000"/>
                  </a:schemeClr>
                </a:solidFill>
                <a:ea typeface="SimSun" charset="-122"/>
                <a:cs typeface="SimSun" charset="-122"/>
              </a:rPr>
              <a:t>Mistake many make</a:t>
            </a:r>
            <a:endParaRPr lang="en-US" sz="4400" dirty="0">
              <a:solidFill>
                <a:schemeClr val="accent1">
                  <a:lumMod val="50000"/>
                </a:schemeClr>
              </a:solidFill>
              <a:latin typeface="SimSun" charset="-122"/>
              <a:ea typeface="SimSun" charset="-122"/>
              <a:cs typeface="SimSun" charset="-122"/>
            </a:endParaRPr>
          </a:p>
        </p:txBody>
      </p:sp>
      <p:sp>
        <p:nvSpPr>
          <p:cNvPr id="3" name="Content Placeholder 2"/>
          <p:cNvSpPr>
            <a:spLocks noGrp="1"/>
          </p:cNvSpPr>
          <p:nvPr>
            <p:ph idx="1"/>
          </p:nvPr>
        </p:nvSpPr>
        <p:spPr>
          <a:xfrm>
            <a:off x="457200" y="2286000"/>
            <a:ext cx="8686800" cy="4038600"/>
          </a:xfrm>
        </p:spPr>
        <p:txBody>
          <a:bodyPr>
            <a:normAutofit/>
          </a:bodyPr>
          <a:lstStyle/>
          <a:p>
            <a:r>
              <a:rPr lang="en-US" sz="3600" b="1" dirty="0" smtClean="0">
                <a:solidFill>
                  <a:srgbClr val="FF0000"/>
                </a:solidFill>
                <a:latin typeface="微軟正黑體" pitchFamily="34" charset="-120"/>
                <a:ea typeface="微軟正黑體" pitchFamily="34" charset="-120"/>
                <a:cs typeface="SimSun" charset="-122"/>
              </a:rPr>
              <a:t>高估了今天的生命價值</a:t>
            </a:r>
          </a:p>
          <a:p>
            <a:pPr marL="0" indent="0">
              <a:buNone/>
            </a:pPr>
            <a:r>
              <a:rPr lang="en-US" sz="2800" dirty="0">
                <a:latin typeface="+mj-lt"/>
                <a:ea typeface="SimSun" charset="-122"/>
                <a:cs typeface="SimSun" charset="-122"/>
              </a:rPr>
              <a:t> </a:t>
            </a:r>
            <a:r>
              <a:rPr lang="en-US" sz="2800" dirty="0" smtClean="0">
                <a:latin typeface="+mj-lt"/>
                <a:ea typeface="SimSun" charset="-122"/>
                <a:cs typeface="SimSun" charset="-122"/>
              </a:rPr>
              <a:t>   Overestimate the value of present life</a:t>
            </a:r>
          </a:p>
          <a:p>
            <a:r>
              <a:rPr lang="en-US" sz="3600" b="1" dirty="0" smtClean="0">
                <a:solidFill>
                  <a:srgbClr val="FF0000"/>
                </a:solidFill>
                <a:latin typeface="微軟正黑體" pitchFamily="34" charset="-120"/>
                <a:ea typeface="微軟正黑體" pitchFamily="34" charset="-120"/>
                <a:cs typeface="SimSun" charset="-122"/>
              </a:rPr>
              <a:t>低估了將來與主同在的永恒價值</a:t>
            </a:r>
          </a:p>
          <a:p>
            <a:pPr marL="0" indent="0">
              <a:buNone/>
            </a:pPr>
            <a:r>
              <a:rPr lang="en-US" sz="3600" b="1" dirty="0">
                <a:solidFill>
                  <a:srgbClr val="FF0000"/>
                </a:solidFill>
                <a:latin typeface="SimSun" charset="-122"/>
                <a:ea typeface="SimSun" charset="-122"/>
                <a:cs typeface="SimSun" charset="-122"/>
              </a:rPr>
              <a:t> </a:t>
            </a:r>
            <a:r>
              <a:rPr lang="en-US" sz="3200" dirty="0">
                <a:latin typeface="+mj-lt"/>
                <a:ea typeface="SimSun" charset="-122"/>
                <a:cs typeface="SimSun" charset="-122"/>
              </a:rPr>
              <a:t> </a:t>
            </a:r>
            <a:r>
              <a:rPr lang="en-US" sz="2800" dirty="0" smtClean="0">
                <a:latin typeface="+mj-lt"/>
                <a:ea typeface="SimSun" charset="-122"/>
                <a:cs typeface="SimSun" charset="-122"/>
              </a:rPr>
              <a:t>Underestimate the value of the eternal presence of God</a:t>
            </a:r>
            <a:endParaRPr lang="en-US" sz="2800" b="1" dirty="0">
              <a:solidFill>
                <a:srgbClr val="FF0000"/>
              </a:solidFill>
              <a:latin typeface="SimSun" charset="-122"/>
              <a:ea typeface="SimSun" charset="-122"/>
              <a:cs typeface="SimSun" charset="-122"/>
            </a:endParaRPr>
          </a:p>
        </p:txBody>
      </p:sp>
    </p:spTree>
    <p:extLst>
      <p:ext uri="{BB962C8B-B14F-4D97-AF65-F5344CB8AC3E}">
        <p14:creationId xmlns="" xmlns:p14="http://schemas.microsoft.com/office/powerpoint/2010/main" val="125044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spcBef>
                <a:spcPts val="0"/>
              </a:spcBef>
              <a:spcAft>
                <a:spcPts val="600"/>
              </a:spcAft>
            </a:pPr>
            <a:r>
              <a:rPr lang="zh-TW" altLang="en-US" sz="4400" b="1" dirty="0">
                <a:solidFill>
                  <a:srgbClr val="008000"/>
                </a:solidFill>
                <a:latin typeface="微軟正黑體" pitchFamily="34" charset="-120"/>
                <a:ea typeface="微軟正黑體" pitchFamily="34" charset="-120"/>
                <a:cs typeface="SimSun" charset="-122"/>
              </a:rPr>
              <a:t>從永恆的觀點</a:t>
            </a:r>
            <a:r>
              <a:rPr lang="zh-TW" altLang="en-US" sz="4400" b="1" dirty="0" smtClean="0">
                <a:solidFill>
                  <a:srgbClr val="008000"/>
                </a:solidFill>
                <a:latin typeface="微軟正黑體" pitchFamily="34" charset="-120"/>
                <a:ea typeface="微軟正黑體" pitchFamily="34" charset="-120"/>
                <a:cs typeface="SimSun" charset="-122"/>
              </a:rPr>
              <a:t>看</a:t>
            </a:r>
            <a:r>
              <a:rPr lang="zh-TW" altLang="en-US" sz="4400" b="1" dirty="0" smtClean="0">
                <a:solidFill>
                  <a:srgbClr val="008000"/>
                </a:solidFill>
                <a:latin typeface="微軟正黑體" pitchFamily="34" charset="-120"/>
                <a:ea typeface="微軟正黑體" pitchFamily="34" charset="-120"/>
              </a:rPr>
              <a:t>病痛</a:t>
            </a:r>
            <a:r>
              <a:rPr lang="en-US" altLang="zh-TW" sz="4400" b="1" dirty="0" smtClean="0">
                <a:solidFill>
                  <a:srgbClr val="008000"/>
                </a:solidFill>
                <a:latin typeface="NSimSun" pitchFamily="49" charset="-122"/>
                <a:ea typeface="NSimSun" pitchFamily="49" charset="-122"/>
              </a:rPr>
              <a:t/>
            </a:r>
            <a:br>
              <a:rPr lang="en-US" altLang="zh-TW" sz="4400" b="1" dirty="0" smtClean="0">
                <a:solidFill>
                  <a:srgbClr val="008000"/>
                </a:solidFill>
                <a:latin typeface="NSimSun" pitchFamily="49" charset="-122"/>
                <a:ea typeface="NSimSun" pitchFamily="49" charset="-122"/>
              </a:rPr>
            </a:br>
            <a:r>
              <a:rPr lang="en-US" altLang="zh-TW" sz="4400" dirty="0">
                <a:ea typeface="NSimSun" pitchFamily="49" charset="-122"/>
              </a:rPr>
              <a:t> </a:t>
            </a:r>
            <a:r>
              <a:rPr lang="en-US" altLang="zh-TW" sz="3600" dirty="0" smtClean="0">
                <a:ea typeface="NSimSun" pitchFamily="49" charset="-122"/>
              </a:rPr>
              <a:t>Viewing </a:t>
            </a:r>
            <a:r>
              <a:rPr lang="en-US" altLang="zh-TW" sz="3600" dirty="0">
                <a:ea typeface="NSimSun" pitchFamily="49" charset="-122"/>
              </a:rPr>
              <a:t>illness from an eternal perspective</a:t>
            </a:r>
            <a:endParaRPr lang="en-US" altLang="zh-CN" sz="3600" b="1" dirty="0">
              <a:solidFill>
                <a:srgbClr val="CC0000"/>
              </a:solidFill>
              <a:latin typeface="NSimSun" pitchFamily="49" charset="-122"/>
              <a:ea typeface="NSimSun" pitchFamily="49" charset="-122"/>
            </a:endParaRPr>
          </a:p>
        </p:txBody>
      </p:sp>
      <p:sp>
        <p:nvSpPr>
          <p:cNvPr id="3" name="Content Placeholder 2"/>
          <p:cNvSpPr>
            <a:spLocks noGrp="1"/>
          </p:cNvSpPr>
          <p:nvPr>
            <p:ph idx="1"/>
          </p:nvPr>
        </p:nvSpPr>
        <p:spPr>
          <a:xfrm>
            <a:off x="457200" y="1935480"/>
            <a:ext cx="8229600" cy="3169920"/>
          </a:xfrm>
        </p:spPr>
        <p:txBody>
          <a:bodyPr>
            <a:normAutofit/>
          </a:bodyPr>
          <a:lstStyle/>
          <a:p>
            <a:pPr>
              <a:spcBef>
                <a:spcPts val="0"/>
              </a:spcBef>
            </a:pPr>
            <a:r>
              <a:rPr lang="en-US" sz="3200" b="1" dirty="0" smtClean="0">
                <a:solidFill>
                  <a:srgbClr val="FF0000"/>
                </a:solidFill>
                <a:latin typeface="微軟正黑體" pitchFamily="34" charset="-120"/>
                <a:ea typeface="微軟正黑體" pitchFamily="34" charset="-120"/>
                <a:cs typeface="SimSun" charset="-122"/>
              </a:rPr>
              <a:t>自我反省：</a:t>
            </a:r>
            <a:r>
              <a:rPr lang="zh-TW" altLang="en-US" sz="3200" b="1" dirty="0">
                <a:solidFill>
                  <a:srgbClr val="FF0000"/>
                </a:solidFill>
                <a:latin typeface="微軟正黑體" pitchFamily="34" charset="-120"/>
                <a:ea typeface="微軟正黑體" pitchFamily="34" charset="-120"/>
                <a:cs typeface="SimSun" charset="-122"/>
              </a:rPr>
              <a:t>虧</a:t>
            </a:r>
            <a:r>
              <a:rPr lang="en-US" sz="3200" b="1" dirty="0" smtClean="0">
                <a:solidFill>
                  <a:srgbClr val="FF0000"/>
                </a:solidFill>
                <a:latin typeface="微軟正黑體" pitchFamily="34" charset="-120"/>
                <a:ea typeface="微軟正黑體" pitchFamily="34" charset="-120"/>
                <a:cs typeface="SimSun" charset="-122"/>
              </a:rPr>
              <a:t>欠神旳地方</a:t>
            </a:r>
            <a:r>
              <a:rPr lang="en-US" sz="2800" dirty="0" smtClean="0">
                <a:solidFill>
                  <a:srgbClr val="FF0000"/>
                </a:solidFill>
                <a:latin typeface="微軟正黑體" pitchFamily="34" charset="-120"/>
                <a:ea typeface="微軟正黑體" pitchFamily="34" charset="-120"/>
                <a:cs typeface="SimSun" charset="-122"/>
              </a:rPr>
              <a:t>  </a:t>
            </a:r>
          </a:p>
          <a:p>
            <a:pPr marL="0" indent="0">
              <a:spcBef>
                <a:spcPts val="0"/>
              </a:spcBef>
              <a:buNone/>
            </a:pPr>
            <a:r>
              <a:rPr lang="en-US" sz="2800" dirty="0">
                <a:solidFill>
                  <a:srgbClr val="FF0000"/>
                </a:solidFill>
                <a:latin typeface="微軟正黑體" pitchFamily="34" charset="-120"/>
                <a:ea typeface="微軟正黑體" pitchFamily="34" charset="-120"/>
                <a:cs typeface="SimSun" charset="-122"/>
              </a:rPr>
              <a:t> </a:t>
            </a:r>
            <a:r>
              <a:rPr lang="en-US" sz="2800" dirty="0" smtClean="0">
                <a:solidFill>
                  <a:srgbClr val="FF0000"/>
                </a:solidFill>
                <a:latin typeface="微軟正黑體" pitchFamily="34" charset="-120"/>
                <a:ea typeface="微軟正黑體" pitchFamily="34" charset="-120"/>
                <a:cs typeface="SimSun" charset="-122"/>
              </a:rPr>
              <a:t> </a:t>
            </a:r>
            <a:r>
              <a:rPr lang="en-US" sz="2800" dirty="0" smtClean="0">
                <a:latin typeface="微軟正黑體" pitchFamily="34" charset="-120"/>
                <a:ea typeface="微軟正黑體" pitchFamily="34" charset="-120"/>
                <a:cs typeface="SimSun" charset="-122"/>
              </a:rPr>
              <a:t>Introspection: any shortcomings?</a:t>
            </a:r>
          </a:p>
          <a:p>
            <a:pPr>
              <a:spcBef>
                <a:spcPts val="0"/>
              </a:spcBef>
            </a:pPr>
            <a:r>
              <a:rPr lang="en-US" sz="3200" b="1" dirty="0" smtClean="0">
                <a:solidFill>
                  <a:srgbClr val="FF0000"/>
                </a:solidFill>
                <a:latin typeface="微軟正黑體" pitchFamily="34" charset="-120"/>
                <a:ea typeface="微軟正黑體" pitchFamily="34" charset="-120"/>
                <a:cs typeface="SimSun" charset="-122"/>
              </a:rPr>
              <a:t>那種醫治：身體，關係，心靈?</a:t>
            </a:r>
          </a:p>
          <a:p>
            <a:pPr marL="0" indent="0">
              <a:spcBef>
                <a:spcPts val="0"/>
              </a:spcBef>
              <a:buNone/>
            </a:pPr>
            <a:r>
              <a:rPr lang="en-US" sz="3200" b="1" dirty="0">
                <a:solidFill>
                  <a:srgbClr val="FF0000"/>
                </a:solidFill>
                <a:latin typeface="微軟正黑體" pitchFamily="34" charset="-120"/>
                <a:ea typeface="微軟正黑體" pitchFamily="34" charset="-120"/>
                <a:cs typeface="SimSun" charset="-122"/>
              </a:rPr>
              <a:t>  </a:t>
            </a:r>
            <a:r>
              <a:rPr lang="en-US" sz="2800" dirty="0" smtClean="0">
                <a:latin typeface="微軟正黑體" pitchFamily="34" charset="-120"/>
                <a:ea typeface="微軟正黑體" pitchFamily="34" charset="-120"/>
                <a:cs typeface="SimSun" charset="-122"/>
              </a:rPr>
              <a:t>What kind of healing: body, relationship, spirit</a:t>
            </a:r>
          </a:p>
          <a:p>
            <a:pPr>
              <a:spcBef>
                <a:spcPts val="0"/>
              </a:spcBef>
            </a:pPr>
            <a:r>
              <a:rPr lang="en-US" sz="3200" b="1" dirty="0" smtClean="0">
                <a:solidFill>
                  <a:srgbClr val="FF0000"/>
                </a:solidFill>
                <a:latin typeface="微軟正黑體" pitchFamily="34" charset="-120"/>
                <a:ea typeface="微軟正黑體" pitchFamily="34" charset="-120"/>
                <a:cs typeface="SimSun" charset="-122"/>
              </a:rPr>
              <a:t>醫治目的：為己而活 vs 為主而活</a:t>
            </a:r>
          </a:p>
          <a:p>
            <a:pPr marL="0" indent="0">
              <a:spcBef>
                <a:spcPts val="0"/>
              </a:spcBef>
              <a:buNone/>
            </a:pPr>
            <a:r>
              <a:rPr lang="en-US" sz="3200" b="1" dirty="0">
                <a:solidFill>
                  <a:srgbClr val="FF0000"/>
                </a:solidFill>
                <a:latin typeface="微軟正黑體" pitchFamily="34" charset="-120"/>
                <a:ea typeface="微軟正黑體" pitchFamily="34" charset="-120"/>
                <a:cs typeface="SimSun" charset="-122"/>
              </a:rPr>
              <a:t> </a:t>
            </a:r>
            <a:r>
              <a:rPr lang="en-US" sz="3200" b="1" dirty="0" smtClean="0">
                <a:solidFill>
                  <a:srgbClr val="FF0000"/>
                </a:solidFill>
                <a:latin typeface="微軟正黑體" pitchFamily="34" charset="-120"/>
                <a:ea typeface="微軟正黑體" pitchFamily="34" charset="-120"/>
                <a:cs typeface="SimSun" charset="-122"/>
              </a:rPr>
              <a:t> </a:t>
            </a:r>
            <a:r>
              <a:rPr lang="en-US" sz="2800" dirty="0" smtClean="0">
                <a:latin typeface="微軟正黑體" pitchFamily="34" charset="-120"/>
                <a:ea typeface="微軟正黑體" pitchFamily="34" charset="-120"/>
                <a:cs typeface="SimSun" charset="-122"/>
              </a:rPr>
              <a:t>Purpose of healing: living for self or Christ</a:t>
            </a:r>
            <a:endParaRPr lang="en-US" sz="2800" dirty="0">
              <a:latin typeface="微軟正黑體" pitchFamily="34" charset="-120"/>
              <a:ea typeface="微軟正黑體" pitchFamily="34" charset="-120"/>
              <a:cs typeface="SimSun" charset="-122"/>
            </a:endParaRPr>
          </a:p>
        </p:txBody>
      </p:sp>
      <p:sp>
        <p:nvSpPr>
          <p:cNvPr id="4" name="TextBox 3"/>
          <p:cNvSpPr txBox="1"/>
          <p:nvPr/>
        </p:nvSpPr>
        <p:spPr>
          <a:xfrm>
            <a:off x="0" y="5089358"/>
            <a:ext cx="9143999" cy="1692771"/>
          </a:xfrm>
          <a:prstGeom prst="rect">
            <a:avLst/>
          </a:prstGeom>
          <a:solidFill>
            <a:schemeClr val="accent4">
              <a:lumMod val="20000"/>
              <a:lumOff val="80000"/>
            </a:schemeClr>
          </a:solidFill>
        </p:spPr>
        <p:txBody>
          <a:bodyPr wrap="square" rtlCol="0">
            <a:spAutoFit/>
          </a:bodyPr>
          <a:lstStyle/>
          <a:p>
            <a:r>
              <a:rPr lang="zh-TW" altLang="en-US" sz="2800" b="1" dirty="0">
                <a:solidFill>
                  <a:srgbClr val="7030A0"/>
                </a:solidFill>
                <a:latin typeface="微軟正黑體" pitchFamily="34" charset="-120"/>
                <a:ea typeface="微軟正黑體" pitchFamily="34" charset="-120"/>
                <a:cs typeface="SimSun" charset="-122"/>
              </a:rPr>
              <a:t>聖靈所結的果子，就是仁愛、喜樂、和平、忍耐、恩慈、良善、信實、 </a:t>
            </a:r>
            <a:r>
              <a:rPr lang="zh-TW" altLang="en-US" sz="2800" b="1" dirty="0" smtClean="0">
                <a:solidFill>
                  <a:srgbClr val="7030A0"/>
                </a:solidFill>
                <a:latin typeface="微軟正黑體" pitchFamily="34" charset="-120"/>
                <a:ea typeface="微軟正黑體" pitchFamily="34" charset="-120"/>
                <a:cs typeface="SimSun" charset="-122"/>
              </a:rPr>
              <a:t>溫柔</a:t>
            </a:r>
            <a:r>
              <a:rPr lang="zh-TW" altLang="en-US" sz="2800" b="1" dirty="0">
                <a:solidFill>
                  <a:srgbClr val="7030A0"/>
                </a:solidFill>
                <a:latin typeface="微軟正黑體" pitchFamily="34" charset="-120"/>
                <a:ea typeface="微軟正黑體" pitchFamily="34" charset="-120"/>
                <a:cs typeface="SimSun" charset="-122"/>
              </a:rPr>
              <a:t>、</a:t>
            </a:r>
            <a:r>
              <a:rPr lang="zh-TW" altLang="en-US" sz="2800" b="1" dirty="0" smtClean="0">
                <a:solidFill>
                  <a:srgbClr val="7030A0"/>
                </a:solidFill>
                <a:latin typeface="微軟正黑體" pitchFamily="34" charset="-120"/>
                <a:ea typeface="微軟正黑體" pitchFamily="34" charset="-120"/>
                <a:cs typeface="SimSun" charset="-122"/>
              </a:rPr>
              <a:t>節制</a:t>
            </a:r>
            <a:r>
              <a:rPr lang="en-US" altLang="zh-TW" sz="2800" b="1" dirty="0" smtClean="0">
                <a:solidFill>
                  <a:srgbClr val="7030A0"/>
                </a:solidFill>
                <a:latin typeface="微軟正黑體" pitchFamily="34" charset="-120"/>
                <a:ea typeface="微軟正黑體" pitchFamily="34" charset="-120"/>
                <a:cs typeface="SimSun" charset="-122"/>
              </a:rPr>
              <a:t> </a:t>
            </a:r>
            <a:r>
              <a:rPr lang="en-US" altLang="zh-TW" sz="2400" b="1" dirty="0" smtClean="0">
                <a:solidFill>
                  <a:srgbClr val="7030A0"/>
                </a:solidFill>
                <a:latin typeface="微軟正黑體" pitchFamily="34" charset="-120"/>
                <a:ea typeface="微軟正黑體" pitchFamily="34" charset="-120"/>
                <a:cs typeface="SimSun" charset="-122"/>
              </a:rPr>
              <a:t>(</a:t>
            </a:r>
            <a:r>
              <a:rPr lang="zh-TW" altLang="en-US" sz="2400" b="1" dirty="0">
                <a:solidFill>
                  <a:srgbClr val="7030A0"/>
                </a:solidFill>
                <a:latin typeface="微軟正黑體" pitchFamily="34" charset="-120"/>
                <a:ea typeface="微軟正黑體" pitchFamily="34" charset="-120"/>
                <a:cs typeface="SimSun" charset="-122"/>
              </a:rPr>
              <a:t>加拉太書</a:t>
            </a:r>
            <a:r>
              <a:rPr lang="zh-TW" altLang="en-US" sz="2400" b="1" dirty="0">
                <a:solidFill>
                  <a:srgbClr val="7030A0"/>
                </a:solidFill>
                <a:latin typeface="SimSun" charset="-122"/>
                <a:ea typeface="SimSun" charset="-122"/>
                <a:cs typeface="SimSun" charset="-122"/>
              </a:rPr>
              <a:t> </a:t>
            </a:r>
            <a:r>
              <a:rPr lang="en-US" altLang="zh-TW" sz="2400" dirty="0" smtClean="0">
                <a:latin typeface="+mj-lt"/>
                <a:ea typeface="SimSun" charset="-122"/>
                <a:cs typeface="SimSun" charset="-122"/>
              </a:rPr>
              <a:t>Galatians 5:22</a:t>
            </a:r>
            <a:r>
              <a:rPr lang="en-US" altLang="zh-TW" sz="2400" b="1" dirty="0" smtClean="0">
                <a:solidFill>
                  <a:srgbClr val="7030A0"/>
                </a:solidFill>
                <a:latin typeface="SimSun" charset="-122"/>
                <a:ea typeface="SimSun" charset="-122"/>
                <a:cs typeface="SimSun" charset="-122"/>
              </a:rPr>
              <a:t>)</a:t>
            </a:r>
          </a:p>
          <a:p>
            <a:r>
              <a:rPr lang="en-US" sz="2400" dirty="0" smtClean="0"/>
              <a:t>The </a:t>
            </a:r>
            <a:r>
              <a:rPr lang="en-US" sz="2400" dirty="0"/>
              <a:t>fruit of the Spirit is love, joy, peace, forbearance, kindness, goodness, faithfulness, </a:t>
            </a:r>
            <a:r>
              <a:rPr lang="en-US" sz="2400" dirty="0" smtClean="0"/>
              <a:t>gentleness </a:t>
            </a:r>
            <a:r>
              <a:rPr lang="en-US" sz="2400" dirty="0"/>
              <a:t>and self-control. </a:t>
            </a:r>
            <a:endParaRPr lang="en-US" sz="2400" b="1" dirty="0">
              <a:solidFill>
                <a:srgbClr val="7030A0"/>
              </a:solidFill>
              <a:latin typeface="SimSun" charset="-122"/>
              <a:ea typeface="SimSun" charset="-122"/>
              <a:cs typeface="SimSun" charset="-122"/>
            </a:endParaRPr>
          </a:p>
        </p:txBody>
      </p:sp>
    </p:spTree>
    <p:extLst>
      <p:ext uri="{BB962C8B-B14F-4D97-AF65-F5344CB8AC3E}">
        <p14:creationId xmlns="" xmlns:p14="http://schemas.microsoft.com/office/powerpoint/2010/main" val="1503159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33246"/>
            <a:ext cx="9144000" cy="6370975"/>
          </a:xfrm>
          <a:prstGeom prst="rect">
            <a:avLst/>
          </a:prstGeom>
          <a:noFill/>
        </p:spPr>
        <p:txBody>
          <a:bodyPr wrap="square" rtlCol="0">
            <a:spAutoFit/>
          </a:bodyPr>
          <a:lstStyle/>
          <a:p>
            <a:r>
              <a:rPr lang="en-US" altLang="zh-TW" sz="1600" b="1" dirty="0" smtClean="0">
                <a:solidFill>
                  <a:srgbClr val="FF0000"/>
                </a:solidFill>
                <a:latin typeface="NSimSun" pitchFamily="49" charset="-122"/>
                <a:ea typeface="NSimSun" pitchFamily="49" charset="-122"/>
              </a:rPr>
              <a:t>1</a:t>
            </a:r>
            <a:r>
              <a:rPr lang="en-US" altLang="zh-TW" sz="2000" b="1" dirty="0" smtClean="0">
                <a:latin typeface="NSimSun" pitchFamily="49" charset="-122"/>
                <a:ea typeface="NSimSun" pitchFamily="49" charset="-122"/>
              </a:rPr>
              <a:t> </a:t>
            </a:r>
            <a:r>
              <a:rPr lang="zh-TW" altLang="en-US" sz="2800" b="1" dirty="0" smtClean="0">
                <a:solidFill>
                  <a:srgbClr val="0000CC"/>
                </a:solidFill>
                <a:latin typeface="微軟正黑體" pitchFamily="34" charset="-120"/>
                <a:ea typeface="微軟正黑體" pitchFamily="34" charset="-120"/>
              </a:rPr>
              <a:t>這事以後</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到了猶太人的一個節期</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耶穌就上耶路撒冷去</a:t>
            </a:r>
            <a:r>
              <a:rPr lang="en-US" altLang="zh-TW" sz="2800" b="1" dirty="0" smtClean="0">
                <a:solidFill>
                  <a:srgbClr val="0000CC"/>
                </a:solidFill>
                <a:latin typeface="微軟正黑體" pitchFamily="34" charset="-120"/>
                <a:ea typeface="微軟正黑體" pitchFamily="34" charset="-120"/>
              </a:rPr>
              <a:t>.</a:t>
            </a:r>
            <a:endParaRPr lang="zh-TW" altLang="en-US" sz="2800" b="1" dirty="0" smtClean="0">
              <a:solidFill>
                <a:srgbClr val="0000CC"/>
              </a:solidFill>
              <a:latin typeface="微軟正黑體" pitchFamily="34" charset="-120"/>
              <a:ea typeface="微軟正黑體" pitchFamily="34" charset="-120"/>
            </a:endParaRPr>
          </a:p>
          <a:p>
            <a:r>
              <a:rPr lang="en-US" altLang="zh-TW" sz="1600" b="1" dirty="0" smtClean="0">
                <a:solidFill>
                  <a:srgbClr val="FF0000"/>
                </a:solidFill>
                <a:latin typeface="微軟正黑體" pitchFamily="34" charset="-120"/>
                <a:ea typeface="微軟正黑體" pitchFamily="34" charset="-120"/>
              </a:rPr>
              <a:t>2</a:t>
            </a:r>
            <a:r>
              <a:rPr lang="en-US" altLang="zh-TW" sz="2800" b="1" dirty="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在耶路撒冷</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靠近羊門有一個池子</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希伯來話叫作畢士大</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旁邊有五個廊子</a:t>
            </a:r>
            <a:r>
              <a:rPr lang="en-US" altLang="zh-TW" sz="2800" b="1" dirty="0" smtClean="0">
                <a:solidFill>
                  <a:srgbClr val="0000CC"/>
                </a:solidFill>
                <a:latin typeface="微軟正黑體" pitchFamily="34" charset="-120"/>
                <a:ea typeface="微軟正黑體" pitchFamily="34" charset="-120"/>
              </a:rPr>
              <a:t>.</a:t>
            </a:r>
            <a:endParaRPr lang="zh-TW" altLang="en-US" sz="2800" b="1" dirty="0" smtClean="0">
              <a:solidFill>
                <a:srgbClr val="0000CC"/>
              </a:solidFill>
              <a:latin typeface="微軟正黑體" pitchFamily="34" charset="-120"/>
              <a:ea typeface="微軟正黑體" pitchFamily="34" charset="-120"/>
            </a:endParaRPr>
          </a:p>
          <a:p>
            <a:r>
              <a:rPr lang="en-US" altLang="zh-TW" sz="1600" b="1" dirty="0" smtClean="0">
                <a:solidFill>
                  <a:srgbClr val="FF0000"/>
                </a:solidFill>
                <a:latin typeface="微軟正黑體" pitchFamily="34" charset="-120"/>
                <a:ea typeface="微軟正黑體" pitchFamily="34" charset="-120"/>
              </a:rPr>
              <a:t>3</a:t>
            </a:r>
            <a:r>
              <a:rPr lang="en-US" altLang="zh-TW" sz="2800" b="1" dirty="0" smtClean="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裡面躺著瞎眼的</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瘸腿的</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血氣枯乾的</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許多病人</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有古卷在此有等候水動</a:t>
            </a:r>
            <a:r>
              <a:rPr lang="en-US" altLang="zh-TW" sz="2800" b="1" dirty="0" smtClean="0">
                <a:solidFill>
                  <a:srgbClr val="0000CC"/>
                </a:solidFill>
                <a:latin typeface="微軟正黑體" pitchFamily="34" charset="-120"/>
                <a:ea typeface="微軟正黑體" pitchFamily="34" charset="-120"/>
              </a:rPr>
              <a:t>〕</a:t>
            </a:r>
          </a:p>
          <a:p>
            <a:r>
              <a:rPr lang="en-US" altLang="zh-TW" sz="1600" b="1" dirty="0">
                <a:solidFill>
                  <a:srgbClr val="FF0000"/>
                </a:solidFill>
                <a:latin typeface="微軟正黑體" pitchFamily="34" charset="-120"/>
                <a:ea typeface="微軟正黑體" pitchFamily="34" charset="-120"/>
              </a:rPr>
              <a:t>4</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因為有天使按時下池子攪動那水水動之後誰先下去無論害甚麼病就痊愈了</a:t>
            </a:r>
            <a:r>
              <a:rPr lang="en-US" altLang="zh-TW" sz="2800" b="1" dirty="0" smtClean="0">
                <a:solidFill>
                  <a:srgbClr val="0000CC"/>
                </a:solidFill>
                <a:latin typeface="微軟正黑體" pitchFamily="34" charset="-120"/>
                <a:ea typeface="微軟正黑體" pitchFamily="34" charset="-120"/>
              </a:rPr>
              <a:t>〕</a:t>
            </a:r>
          </a:p>
          <a:p>
            <a:endParaRPr lang="en-US" sz="2400" b="1" baseline="30000" dirty="0" smtClean="0"/>
          </a:p>
          <a:p>
            <a:r>
              <a:rPr lang="en-US" sz="2400" b="1" baseline="30000" dirty="0" smtClean="0"/>
              <a:t>1</a:t>
            </a:r>
            <a:r>
              <a:rPr lang="en-US" sz="2400" b="1" dirty="0" smtClean="0"/>
              <a:t> </a:t>
            </a:r>
            <a:r>
              <a:rPr lang="en-US" sz="2400" dirty="0" smtClean="0">
                <a:solidFill>
                  <a:srgbClr val="FF0000"/>
                </a:solidFill>
              </a:rPr>
              <a:t>After this there was a feast of the Jews, and Jesus went up to Jerusalem. </a:t>
            </a:r>
            <a:r>
              <a:rPr lang="en-US" sz="2400" b="1" baseline="30000" dirty="0" smtClean="0"/>
              <a:t>2</a:t>
            </a:r>
            <a:r>
              <a:rPr lang="en-US" sz="2400" b="1" baseline="30000" dirty="0" smtClean="0">
                <a:solidFill>
                  <a:srgbClr val="FF0000"/>
                </a:solidFill>
              </a:rPr>
              <a:t> </a:t>
            </a:r>
            <a:r>
              <a:rPr lang="en-US" sz="2400" dirty="0" smtClean="0">
                <a:solidFill>
                  <a:srgbClr val="FF0000"/>
                </a:solidFill>
              </a:rPr>
              <a:t>Now there is in Jerusalem by the Sheep Gate a pool, in Aramaic called Bethesda, which has five roofed colonnades. </a:t>
            </a:r>
            <a:r>
              <a:rPr lang="en-US" sz="2400" b="1" baseline="30000" dirty="0" smtClean="0"/>
              <a:t>3</a:t>
            </a:r>
            <a:r>
              <a:rPr lang="en-US" sz="2400" b="1" baseline="30000" dirty="0" smtClean="0">
                <a:solidFill>
                  <a:srgbClr val="FF0000"/>
                </a:solidFill>
              </a:rPr>
              <a:t> </a:t>
            </a:r>
            <a:r>
              <a:rPr lang="en-US" sz="2400" dirty="0" smtClean="0">
                <a:solidFill>
                  <a:srgbClr val="FF0000"/>
                </a:solidFill>
              </a:rPr>
              <a:t>In these lay a multitude of invalids—blind, lame, and paralyzed. </a:t>
            </a:r>
            <a:r>
              <a:rPr lang="en-US" sz="2400" i="1" dirty="0" smtClean="0">
                <a:solidFill>
                  <a:srgbClr val="FF0000"/>
                </a:solidFill>
              </a:rPr>
              <a:t> </a:t>
            </a:r>
            <a:r>
              <a:rPr lang="en-US" sz="2400" b="1" baseline="30000" dirty="0" smtClean="0"/>
              <a:t>4</a:t>
            </a:r>
            <a:r>
              <a:rPr lang="en-US" sz="2400" dirty="0" smtClean="0">
                <a:solidFill>
                  <a:srgbClr val="FF0000"/>
                </a:solidFill>
              </a:rPr>
              <a:t>for an angel of the Lord went down at certain seasons into the pool, and stirred the water: whoever stepped in first after the stirring of the water was healed of whatever disease he had.</a:t>
            </a:r>
            <a:endParaRPr lang="en-US" altLang="zh-TW" sz="2400" b="1" dirty="0" smtClean="0">
              <a:solidFill>
                <a:srgbClr val="FF0000"/>
              </a:solidFill>
              <a:latin typeface="NSimSun" pitchFamily="49" charset="-122"/>
              <a:ea typeface="NSimSun" pitchFamily="49" charset="-122"/>
            </a:endParaRPr>
          </a:p>
          <a:p>
            <a:endParaRPr lang="en-US" altLang="zh-TW" sz="2800" b="1" dirty="0" smtClean="0">
              <a:solidFill>
                <a:srgbClr val="0000CC"/>
              </a:solidFill>
              <a:latin typeface="NSimSun" pitchFamily="49" charset="-122"/>
              <a:ea typeface="NSimSun" pitchFamily="49" charset="-122"/>
            </a:endParaRPr>
          </a:p>
        </p:txBody>
      </p:sp>
      <p:sp>
        <p:nvSpPr>
          <p:cNvPr id="7" name="TextBox 6"/>
          <p:cNvSpPr txBox="1"/>
          <p:nvPr/>
        </p:nvSpPr>
        <p:spPr>
          <a:xfrm>
            <a:off x="3048000" y="50500"/>
            <a:ext cx="3828292" cy="584775"/>
          </a:xfrm>
          <a:prstGeom prst="rect">
            <a:avLst/>
          </a:prstGeom>
          <a:noFill/>
        </p:spPr>
        <p:txBody>
          <a:bodyPr wrap="none" rtlCol="0">
            <a:spAutoFit/>
          </a:bodyPr>
          <a:lstStyle/>
          <a:p>
            <a:r>
              <a:rPr lang="zh-TW" altLang="en-US" sz="3200" b="1" dirty="0">
                <a:solidFill>
                  <a:srgbClr val="C00000"/>
                </a:solidFill>
                <a:latin typeface="+mj-ea"/>
                <a:ea typeface="+mj-ea"/>
              </a:rPr>
              <a:t>約翰</a:t>
            </a:r>
            <a:r>
              <a:rPr lang="zh-TW" altLang="en-US" sz="3200" b="1" dirty="0" smtClean="0">
                <a:solidFill>
                  <a:srgbClr val="C00000"/>
                </a:solidFill>
                <a:latin typeface="+mj-ea"/>
                <a:ea typeface="+mj-ea"/>
              </a:rPr>
              <a:t>福音</a:t>
            </a:r>
            <a:r>
              <a:rPr lang="en-US" altLang="zh-TW" sz="3200" dirty="0" smtClean="0">
                <a:solidFill>
                  <a:srgbClr val="C00000"/>
                </a:solidFill>
                <a:latin typeface="+mj-ea"/>
                <a:ea typeface="+mj-ea"/>
              </a:rPr>
              <a:t>John 5:1-9</a:t>
            </a:r>
            <a:endParaRPr lang="en-US" sz="3200" dirty="0">
              <a:solidFill>
                <a:srgbClr val="C00000"/>
              </a:solidFill>
              <a:latin typeface="+mj-ea"/>
              <a:ea typeface="+mj-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001000" cy="990600"/>
          </a:xfrm>
        </p:spPr>
        <p:txBody>
          <a:bodyPr>
            <a:normAutofit/>
          </a:bodyPr>
          <a:lstStyle/>
          <a:p>
            <a:r>
              <a:rPr lang="zh-TW" altLang="en-US" sz="4000" b="1" dirty="0" smtClean="0">
                <a:solidFill>
                  <a:srgbClr val="008000"/>
                </a:solidFill>
                <a:latin typeface="微軟正黑體" pitchFamily="34" charset="-120"/>
                <a:ea typeface="微軟正黑體" pitchFamily="34" charset="-120"/>
              </a:rPr>
              <a:t>你要痊癒麼</a:t>
            </a:r>
            <a:r>
              <a:rPr lang="zh-CN" altLang="en-US" sz="4000" b="1" dirty="0" smtClean="0">
                <a:solidFill>
                  <a:srgbClr val="008000"/>
                </a:solidFill>
                <a:latin typeface="微軟正黑體" pitchFamily="34" charset="-120"/>
                <a:ea typeface="微軟正黑體" pitchFamily="34" charset="-120"/>
              </a:rPr>
              <a:t>？</a:t>
            </a:r>
            <a:r>
              <a:rPr lang="en-US" altLang="zh-CN" sz="3200" dirty="0" smtClean="0">
                <a:solidFill>
                  <a:schemeClr val="accent6">
                    <a:lumMod val="50000"/>
                  </a:schemeClr>
                </a:solidFill>
                <a:ea typeface="NSimSun" pitchFamily="49" charset="-122"/>
              </a:rPr>
              <a:t>Do you want to be healed?</a:t>
            </a:r>
            <a:endParaRPr lang="en-US" sz="3200" dirty="0">
              <a:solidFill>
                <a:schemeClr val="accent6">
                  <a:lumMod val="50000"/>
                </a:schemeClr>
              </a:solidFill>
            </a:endParaRPr>
          </a:p>
        </p:txBody>
      </p:sp>
      <p:sp>
        <p:nvSpPr>
          <p:cNvPr id="3" name="Content Placeholder 2"/>
          <p:cNvSpPr>
            <a:spLocks noGrp="1"/>
          </p:cNvSpPr>
          <p:nvPr>
            <p:ph idx="1"/>
          </p:nvPr>
        </p:nvSpPr>
        <p:spPr>
          <a:xfrm>
            <a:off x="304800" y="1387571"/>
            <a:ext cx="8839200" cy="5459186"/>
          </a:xfrm>
        </p:spPr>
        <p:txBody>
          <a:bodyPr>
            <a:normAutofit fontScale="85000" lnSpcReduction="10000"/>
          </a:bodyPr>
          <a:lstStyle/>
          <a:p>
            <a:pPr marL="0">
              <a:lnSpc>
                <a:spcPct val="120000"/>
              </a:lnSpc>
              <a:spcBef>
                <a:spcPts val="0"/>
              </a:spcBef>
              <a:buFont typeface="Wingdings" pitchFamily="2" charset="2"/>
              <a:buChar char="Ø"/>
            </a:pPr>
            <a:r>
              <a:rPr lang="zh-TW" altLang="en-US" sz="3000" b="1" dirty="0" smtClean="0">
                <a:solidFill>
                  <a:srgbClr val="FF0000"/>
                </a:solidFill>
                <a:latin typeface="微軟正黑體" pitchFamily="34" charset="-120"/>
                <a:ea typeface="微軟正黑體" pitchFamily="34" charset="-120"/>
                <a:cs typeface="SimSun" charset="-122"/>
              </a:rPr>
              <a:t>你</a:t>
            </a:r>
            <a:r>
              <a:rPr lang="zh-CN" altLang="en-US" sz="3000" b="1" dirty="0" smtClean="0">
                <a:solidFill>
                  <a:srgbClr val="FF0000"/>
                </a:solidFill>
                <a:latin typeface="微軟正黑體" pitchFamily="34" charset="-120"/>
                <a:ea typeface="微軟正黑體" pitchFamily="34" charset="-120"/>
                <a:cs typeface="SimSun" charset="-122"/>
              </a:rPr>
              <a:t>是否久病纏身？</a:t>
            </a:r>
            <a:r>
              <a:rPr lang="zh-CN" altLang="en-US" sz="2800" b="1" dirty="0">
                <a:solidFill>
                  <a:srgbClr val="7030A0"/>
                </a:solidFill>
                <a:latin typeface="微軟正黑體" pitchFamily="34" charset="-120"/>
                <a:ea typeface="微軟正黑體" pitchFamily="34" charset="-120"/>
              </a:rPr>
              <a:t>疾病</a:t>
            </a:r>
            <a:r>
              <a:rPr lang="en-US" altLang="zh-TW" sz="2800" b="1" dirty="0">
                <a:solidFill>
                  <a:srgbClr val="7030A0"/>
                </a:solidFill>
                <a:latin typeface="微軟正黑體" pitchFamily="34" charset="-120"/>
                <a:ea typeface="微軟正黑體" pitchFamily="34" charset="-120"/>
              </a:rPr>
              <a:t>, </a:t>
            </a:r>
            <a:r>
              <a:rPr lang="zh-CN" altLang="en-US" sz="2800" b="1" dirty="0">
                <a:solidFill>
                  <a:srgbClr val="7030A0"/>
                </a:solidFill>
                <a:latin typeface="微軟正黑體" pitchFamily="34" charset="-120"/>
                <a:ea typeface="微軟正黑體" pitchFamily="34" charset="-120"/>
              </a:rPr>
              <a:t>憂抑</a:t>
            </a:r>
            <a:r>
              <a:rPr lang="en-US" altLang="zh-CN" sz="2800" b="1" dirty="0">
                <a:solidFill>
                  <a:srgbClr val="7030A0"/>
                </a:solidFill>
                <a:latin typeface="微軟正黑體" pitchFamily="34" charset="-120"/>
                <a:ea typeface="微軟正黑體" pitchFamily="34" charset="-120"/>
              </a:rPr>
              <a:t>, </a:t>
            </a:r>
            <a:r>
              <a:rPr lang="zh-CN" altLang="en-US" sz="2800" b="1" dirty="0">
                <a:solidFill>
                  <a:srgbClr val="7030A0"/>
                </a:solidFill>
                <a:latin typeface="微軟正黑體" pitchFamily="34" charset="-120"/>
                <a:ea typeface="微軟正黑體" pitchFamily="34" charset="-120"/>
              </a:rPr>
              <a:t>悲傷</a:t>
            </a:r>
            <a:r>
              <a:rPr lang="en-US" altLang="zh-CN" sz="2800" b="1" dirty="0">
                <a:solidFill>
                  <a:srgbClr val="7030A0"/>
                </a:solidFill>
                <a:latin typeface="微軟正黑體" pitchFamily="34" charset="-120"/>
                <a:ea typeface="微軟正黑體" pitchFamily="34" charset="-120"/>
              </a:rPr>
              <a:t>, </a:t>
            </a:r>
            <a:r>
              <a:rPr lang="zh-CN" altLang="en-US" sz="2800" b="1" dirty="0">
                <a:solidFill>
                  <a:srgbClr val="7030A0"/>
                </a:solidFill>
                <a:latin typeface="微軟正黑體" pitchFamily="34" charset="-120"/>
                <a:ea typeface="微軟正黑體" pitchFamily="34" charset="-120"/>
              </a:rPr>
              <a:t>苦毒</a:t>
            </a:r>
            <a:r>
              <a:rPr lang="en-US" altLang="zh-CN" sz="2800" b="1" dirty="0">
                <a:solidFill>
                  <a:srgbClr val="7030A0"/>
                </a:solidFill>
                <a:latin typeface="微軟正黑體" pitchFamily="34" charset="-120"/>
                <a:ea typeface="微軟正黑體" pitchFamily="34" charset="-120"/>
              </a:rPr>
              <a:t>, </a:t>
            </a:r>
            <a:r>
              <a:rPr lang="zh-TW" altLang="en-US" sz="2800" b="1" dirty="0">
                <a:solidFill>
                  <a:srgbClr val="7030A0"/>
                </a:solidFill>
                <a:latin typeface="微軟正黑體" pitchFamily="34" charset="-120"/>
                <a:ea typeface="微軟正黑體" pitchFamily="34" charset="-120"/>
              </a:rPr>
              <a:t>上癮</a:t>
            </a:r>
            <a:r>
              <a:rPr lang="en-US" altLang="zh-CN" sz="2800" b="1" dirty="0">
                <a:solidFill>
                  <a:srgbClr val="7030A0"/>
                </a:solidFill>
                <a:latin typeface="微軟正黑體" pitchFamily="34" charset="-120"/>
                <a:ea typeface="微軟正黑體" pitchFamily="34" charset="-120"/>
              </a:rPr>
              <a:t>, </a:t>
            </a:r>
            <a:r>
              <a:rPr lang="zh-TW" altLang="en-US" sz="2800" b="1" dirty="0">
                <a:solidFill>
                  <a:srgbClr val="7030A0"/>
                </a:solidFill>
                <a:latin typeface="微軟正黑體" pitchFamily="34" charset="-120"/>
                <a:ea typeface="微軟正黑體" pitchFamily="34" charset="-120"/>
              </a:rPr>
              <a:t>壊習</a:t>
            </a:r>
            <a:r>
              <a:rPr lang="zh-TW" altLang="en-US" sz="2800" b="1" dirty="0" smtClean="0">
                <a:solidFill>
                  <a:srgbClr val="7030A0"/>
                </a:solidFill>
                <a:latin typeface="微軟正黑體" pitchFamily="34" charset="-120"/>
                <a:ea typeface="微軟正黑體" pitchFamily="34" charset="-120"/>
              </a:rPr>
              <a:t>慣</a:t>
            </a:r>
            <a:endParaRPr lang="en-US" altLang="zh-TW" sz="2800" b="1" dirty="0" smtClean="0">
              <a:solidFill>
                <a:srgbClr val="7030A0"/>
              </a:solidFill>
              <a:latin typeface="微軟正黑體" pitchFamily="34" charset="-120"/>
              <a:ea typeface="微軟正黑體" pitchFamily="34" charset="-120"/>
            </a:endParaRPr>
          </a:p>
          <a:p>
            <a:pPr marL="0">
              <a:lnSpc>
                <a:spcPct val="120000"/>
              </a:lnSpc>
              <a:spcBef>
                <a:spcPts val="0"/>
              </a:spcBef>
              <a:buNone/>
            </a:pPr>
            <a:r>
              <a:rPr lang="zh-TW" altLang="en-US" sz="2800" b="1" dirty="0" smtClean="0">
                <a:solidFill>
                  <a:srgbClr val="7030A0"/>
                </a:solidFill>
                <a:latin typeface="微軟正黑體" pitchFamily="34" charset="-120"/>
                <a:ea typeface="微軟正黑體" pitchFamily="34" charset="-120"/>
              </a:rPr>
              <a:t>    </a:t>
            </a:r>
            <a:r>
              <a:rPr lang="en-US" altLang="zh-CN" dirty="0" smtClean="0">
                <a:latin typeface="微軟正黑體" pitchFamily="34" charset="-120"/>
                <a:ea typeface="微軟正黑體" pitchFamily="34" charset="-120"/>
              </a:rPr>
              <a:t>Have you been chronically ill?  Illness, depression, grief, bitterness, addiction, bad habits</a:t>
            </a:r>
          </a:p>
          <a:p>
            <a:pPr marL="0">
              <a:lnSpc>
                <a:spcPct val="120000"/>
              </a:lnSpc>
              <a:spcBef>
                <a:spcPts val="0"/>
              </a:spcBef>
              <a:buFont typeface="Wingdings" pitchFamily="2" charset="2"/>
              <a:buChar char="Ø"/>
            </a:pPr>
            <a:r>
              <a:rPr lang="zh-TW" altLang="en-US" sz="3000" b="1" dirty="0" smtClean="0">
                <a:solidFill>
                  <a:srgbClr val="C00000"/>
                </a:solidFill>
                <a:latin typeface="微軟正黑體" pitchFamily="34" charset="-120"/>
                <a:ea typeface="微軟正黑體" pitchFamily="34" charset="-120"/>
                <a:cs typeface="SimSun" charset="-122"/>
              </a:rPr>
              <a:t>耶穌看見</a:t>
            </a:r>
            <a:r>
              <a:rPr lang="zh-CN" altLang="en-US" sz="3000" b="1" dirty="0" smtClean="0">
                <a:solidFill>
                  <a:srgbClr val="C00000"/>
                </a:solidFill>
                <a:latin typeface="微軟正黑體" pitchFamily="34" charset="-120"/>
                <a:ea typeface="微軟正黑體" pitchFamily="34" charset="-120"/>
                <a:cs typeface="SimSun" charset="-122"/>
              </a:rPr>
              <a:t>，而且</a:t>
            </a:r>
            <a:r>
              <a:rPr lang="zh-TW" altLang="en-US" sz="3000" b="1" dirty="0" smtClean="0">
                <a:solidFill>
                  <a:srgbClr val="C00000"/>
                </a:solidFill>
                <a:latin typeface="微軟正黑體" pitchFamily="34" charset="-120"/>
                <a:ea typeface="微軟正黑體" pitchFamily="34" charset="-120"/>
                <a:cs typeface="SimSun" charset="-122"/>
              </a:rPr>
              <a:t>知道你</a:t>
            </a:r>
            <a:r>
              <a:rPr lang="zh-CN" altLang="en-US" sz="3000" b="1" dirty="0" smtClean="0">
                <a:solidFill>
                  <a:srgbClr val="C00000"/>
                </a:solidFill>
                <a:latin typeface="微軟正黑體" pitchFamily="34" charset="-120"/>
                <a:ea typeface="微軟正黑體" pitchFamily="34" charset="-120"/>
                <a:cs typeface="SimSun" charset="-122"/>
              </a:rPr>
              <a:t>的困難</a:t>
            </a:r>
            <a:endParaRPr lang="en-US" altLang="zh-CN" sz="3000" b="1" dirty="0" smtClean="0">
              <a:solidFill>
                <a:srgbClr val="C00000"/>
              </a:solidFill>
              <a:latin typeface="微軟正黑體" pitchFamily="34" charset="-120"/>
              <a:ea typeface="微軟正黑體" pitchFamily="34" charset="-120"/>
              <a:cs typeface="SimSun" charset="-122"/>
            </a:endParaRPr>
          </a:p>
          <a:p>
            <a:pPr marL="0">
              <a:lnSpc>
                <a:spcPct val="120000"/>
              </a:lnSpc>
              <a:spcBef>
                <a:spcPts val="0"/>
              </a:spcBef>
              <a:buNone/>
            </a:pPr>
            <a:r>
              <a:rPr lang="en-US" altLang="zh-CN" sz="2800" dirty="0" smtClean="0">
                <a:latin typeface="微軟正黑體" pitchFamily="34" charset="-120"/>
                <a:ea typeface="微軟正黑體" pitchFamily="34" charset="-120"/>
              </a:rPr>
              <a:t>Jesus sees, and knows your difficulty</a:t>
            </a:r>
          </a:p>
          <a:p>
            <a:pPr marL="0">
              <a:lnSpc>
                <a:spcPct val="120000"/>
              </a:lnSpc>
              <a:spcBef>
                <a:spcPts val="0"/>
              </a:spcBef>
              <a:buFont typeface="Wingdings" pitchFamily="2" charset="2"/>
              <a:buChar char="Ø"/>
            </a:pPr>
            <a:r>
              <a:rPr lang="zh-CN" altLang="en-US" sz="3000" b="1" dirty="0" smtClean="0">
                <a:solidFill>
                  <a:srgbClr val="C00000"/>
                </a:solidFill>
                <a:latin typeface="微軟正黑體" pitchFamily="34" charset="-120"/>
                <a:ea typeface="微軟正黑體" pitchFamily="34" charset="-120"/>
              </a:rPr>
              <a:t>先要承認</a:t>
            </a:r>
            <a:r>
              <a:rPr lang="zh-TW" altLang="en-US" sz="3000" b="1" dirty="0" smtClean="0">
                <a:solidFill>
                  <a:srgbClr val="C00000"/>
                </a:solidFill>
                <a:latin typeface="微軟正黑體" pitchFamily="34" charset="-120"/>
                <a:ea typeface="微軟正黑體" pitchFamily="34" charset="-120"/>
              </a:rPr>
              <a:t>你有病，</a:t>
            </a:r>
            <a:r>
              <a:rPr lang="zh-CN" altLang="en-US" sz="3000" b="1" dirty="0" smtClean="0">
                <a:solidFill>
                  <a:srgbClr val="C00000"/>
                </a:solidFill>
                <a:latin typeface="微軟正黑體" pitchFamily="34" charset="-120"/>
                <a:ea typeface="微軟正黑體" pitchFamily="34" charset="-120"/>
              </a:rPr>
              <a:t>不能自救</a:t>
            </a:r>
            <a:endParaRPr lang="en-US" altLang="zh-CN" sz="3000" b="1" dirty="0" smtClean="0">
              <a:solidFill>
                <a:srgbClr val="C00000"/>
              </a:solidFill>
              <a:latin typeface="微軟正黑體" pitchFamily="34" charset="-120"/>
              <a:ea typeface="微軟正黑體" pitchFamily="34" charset="-120"/>
            </a:endParaRPr>
          </a:p>
          <a:p>
            <a:pPr marL="0">
              <a:lnSpc>
                <a:spcPct val="120000"/>
              </a:lnSpc>
              <a:spcBef>
                <a:spcPts val="0"/>
              </a:spcBef>
              <a:buNone/>
            </a:pPr>
            <a:r>
              <a:rPr lang="en-US" altLang="zh-CN" sz="2800" dirty="0" smtClean="0">
                <a:latin typeface="微軟正黑體" pitchFamily="34" charset="-120"/>
                <a:ea typeface="微軟正黑體" pitchFamily="34" charset="-120"/>
              </a:rPr>
              <a:t>Admit your illness, and that you cannot save yourself</a:t>
            </a:r>
          </a:p>
          <a:p>
            <a:pPr marL="0">
              <a:lnSpc>
                <a:spcPct val="120000"/>
              </a:lnSpc>
              <a:spcBef>
                <a:spcPts val="0"/>
              </a:spcBef>
              <a:buFont typeface="Wingdings" pitchFamily="2" charset="2"/>
              <a:buChar char="Ø"/>
            </a:pPr>
            <a:r>
              <a:rPr lang="zh-CN" altLang="en-US" sz="3000" b="1" dirty="0" smtClean="0">
                <a:solidFill>
                  <a:srgbClr val="C00000"/>
                </a:solidFill>
                <a:latin typeface="微軟正黑體" pitchFamily="34" charset="-120"/>
                <a:ea typeface="微軟正黑體" pitchFamily="34" charset="-120"/>
              </a:rPr>
              <a:t>不要被</a:t>
            </a:r>
            <a:r>
              <a:rPr lang="zh-TW" altLang="en-US" sz="3000" b="1" dirty="0" smtClean="0">
                <a:solidFill>
                  <a:srgbClr val="C00000"/>
                </a:solidFill>
                <a:latin typeface="微軟正黑體" pitchFamily="34" charset="-120"/>
                <a:ea typeface="微軟正黑體" pitchFamily="34" charset="-120"/>
              </a:rPr>
              <a:t>困</a:t>
            </a:r>
            <a:r>
              <a:rPr lang="zh-CN" altLang="en-US" sz="3000" b="1" dirty="0" smtClean="0">
                <a:solidFill>
                  <a:srgbClr val="C00000"/>
                </a:solidFill>
                <a:latin typeface="微軟正黑體" pitchFamily="34" charset="-120"/>
                <a:ea typeface="微軟正黑體" pitchFamily="34" charset="-120"/>
              </a:rPr>
              <a:t>境蒙蔽</a:t>
            </a:r>
            <a:r>
              <a:rPr lang="zh-TW" altLang="en-US" sz="3000" b="1" dirty="0" smtClean="0">
                <a:solidFill>
                  <a:srgbClr val="C00000"/>
                </a:solidFill>
                <a:latin typeface="微軟正黑體" pitchFamily="34" charset="-120"/>
                <a:ea typeface="微軟正黑體" pitchFamily="34" charset="-120"/>
              </a:rPr>
              <a:t>，看不</a:t>
            </a:r>
            <a:r>
              <a:rPr lang="zh-CN" altLang="en-US" sz="3000" b="1" dirty="0" smtClean="0">
                <a:solidFill>
                  <a:srgbClr val="C00000"/>
                </a:solidFill>
                <a:latin typeface="微軟正黑體" pitchFamily="34" charset="-120"/>
                <a:ea typeface="微軟正黑體" pitchFamily="34" charset="-120"/>
              </a:rPr>
              <a:t>見</a:t>
            </a:r>
            <a:r>
              <a:rPr lang="zh-TW" altLang="en-US" sz="3000" b="1" dirty="0" smtClean="0">
                <a:solidFill>
                  <a:srgbClr val="C00000"/>
                </a:solidFill>
                <a:latin typeface="微軟正黑體" pitchFamily="34" charset="-120"/>
                <a:ea typeface="微軟正黑體" pitchFamily="34" charset="-120"/>
              </a:rPr>
              <a:t>耶穌</a:t>
            </a:r>
            <a:endParaRPr lang="en-US" altLang="zh-TW" sz="3000" b="1" dirty="0" smtClean="0">
              <a:solidFill>
                <a:srgbClr val="C00000"/>
              </a:solidFill>
              <a:latin typeface="微軟正黑體" pitchFamily="34" charset="-120"/>
              <a:ea typeface="微軟正黑體" pitchFamily="34" charset="-120"/>
            </a:endParaRPr>
          </a:p>
          <a:p>
            <a:pPr marL="0">
              <a:lnSpc>
                <a:spcPct val="120000"/>
              </a:lnSpc>
              <a:spcBef>
                <a:spcPts val="0"/>
              </a:spcBef>
              <a:buNone/>
            </a:pPr>
            <a:r>
              <a:rPr lang="en-US" altLang="zh-TW" dirty="0" smtClean="0">
                <a:latin typeface="Arial" pitchFamily="34" charset="0"/>
                <a:ea typeface="微軟正黑體" pitchFamily="34" charset="-120"/>
                <a:cs typeface="Arial" pitchFamily="34" charset="0"/>
              </a:rPr>
              <a:t>Do not be blinded by your circumstances that you can’t see Jesus</a:t>
            </a:r>
          </a:p>
          <a:p>
            <a:pPr marL="0">
              <a:lnSpc>
                <a:spcPct val="120000"/>
              </a:lnSpc>
              <a:spcBef>
                <a:spcPts val="0"/>
              </a:spcBef>
              <a:buFont typeface="Wingdings" pitchFamily="2" charset="2"/>
              <a:buChar char="Ø"/>
            </a:pPr>
            <a:r>
              <a:rPr lang="zh-CN" altLang="en-US" sz="3000" b="1" dirty="0" smtClean="0">
                <a:solidFill>
                  <a:srgbClr val="C00000"/>
                </a:solidFill>
                <a:latin typeface="微軟正黑體" pitchFamily="34" charset="-120"/>
                <a:ea typeface="微軟正黑體" pitchFamily="34" charset="-120"/>
              </a:rPr>
              <a:t>祂</a:t>
            </a:r>
            <a:r>
              <a:rPr lang="zh-TW" altLang="en-US" sz="3000" b="1" dirty="0" smtClean="0">
                <a:solidFill>
                  <a:srgbClr val="C00000"/>
                </a:solidFill>
                <a:latin typeface="微軟正黑體" pitchFamily="34" charset="-120"/>
                <a:ea typeface="微軟正黑體" pitchFamily="34" charset="-120"/>
              </a:rPr>
              <a:t>知道你</a:t>
            </a:r>
            <a:r>
              <a:rPr lang="zh-CN" altLang="en-US" sz="3000" b="1" dirty="0" smtClean="0">
                <a:solidFill>
                  <a:srgbClr val="C00000"/>
                </a:solidFill>
                <a:latin typeface="微軟正黑體" pitchFamily="34" charset="-120"/>
                <a:ea typeface="微軟正黑體" pitchFamily="34" charset="-120"/>
              </a:rPr>
              <a:t>的需要，更關心</a:t>
            </a:r>
            <a:r>
              <a:rPr lang="zh-TW" altLang="en-US" sz="3000" b="1" dirty="0" smtClean="0">
                <a:solidFill>
                  <a:srgbClr val="C00000"/>
                </a:solidFill>
                <a:latin typeface="微軟正黑體" pitchFamily="34" charset="-120"/>
                <a:ea typeface="微軟正黑體" pitchFamily="34" charset="-120"/>
              </a:rPr>
              <a:t>你</a:t>
            </a:r>
            <a:r>
              <a:rPr lang="zh-CN" altLang="en-US" sz="3000" b="1" dirty="0" smtClean="0">
                <a:solidFill>
                  <a:srgbClr val="C00000"/>
                </a:solidFill>
                <a:latin typeface="微軟正黑體" pitchFamily="34" charset="-120"/>
                <a:ea typeface="微軟正黑體" pitchFamily="34" charset="-120"/>
              </a:rPr>
              <a:t>的靈魂</a:t>
            </a:r>
            <a:endParaRPr lang="en-US" altLang="zh-CN" sz="3000" b="1" dirty="0" smtClean="0">
              <a:solidFill>
                <a:srgbClr val="C00000"/>
              </a:solidFill>
              <a:latin typeface="微軟正黑體" pitchFamily="34" charset="-120"/>
              <a:ea typeface="微軟正黑體" pitchFamily="34" charset="-120"/>
            </a:endParaRPr>
          </a:p>
          <a:p>
            <a:pPr marL="0">
              <a:lnSpc>
                <a:spcPct val="120000"/>
              </a:lnSpc>
              <a:spcBef>
                <a:spcPts val="0"/>
              </a:spcBef>
              <a:buNone/>
            </a:pPr>
            <a:r>
              <a:rPr lang="en-US" altLang="zh-CN" dirty="0" smtClean="0">
                <a:latin typeface="微軟正黑體" pitchFamily="34" charset="-120"/>
                <a:ea typeface="微軟正黑體" pitchFamily="34" charset="-120"/>
              </a:rPr>
              <a:t>He knows your need, and cares even more about your soul</a:t>
            </a:r>
          </a:p>
          <a:p>
            <a:pPr marL="0">
              <a:lnSpc>
                <a:spcPct val="120000"/>
              </a:lnSpc>
              <a:spcBef>
                <a:spcPts val="0"/>
              </a:spcBef>
              <a:buFont typeface="Wingdings" pitchFamily="2" charset="2"/>
              <a:buChar char="Ø"/>
            </a:pPr>
            <a:r>
              <a:rPr lang="zh-TW" altLang="en-US" sz="3000" b="1" dirty="0" smtClean="0">
                <a:solidFill>
                  <a:srgbClr val="C00000"/>
                </a:solidFill>
                <a:latin typeface="微軟正黑體" pitchFamily="34" charset="-120"/>
                <a:ea typeface="微軟正黑體" pitchFamily="34" charset="-120"/>
                <a:cs typeface="SimSun" charset="-122"/>
              </a:rPr>
              <a:t>需要</a:t>
            </a:r>
            <a:r>
              <a:rPr lang="zh-CN" altLang="en-US" sz="3000" b="1" dirty="0">
                <a:solidFill>
                  <a:srgbClr val="C00000"/>
                </a:solidFill>
                <a:latin typeface="微軟正黑體" pitchFamily="34" charset="-120"/>
                <a:ea typeface="微軟正黑體" pitchFamily="34" charset="-120"/>
                <a:cs typeface="SimSun" charset="-122"/>
              </a:rPr>
              <a:t>用</a:t>
            </a:r>
            <a:r>
              <a:rPr lang="zh-TW" altLang="en-US" sz="3000" b="1" dirty="0">
                <a:solidFill>
                  <a:srgbClr val="C00000"/>
                </a:solidFill>
                <a:latin typeface="微軟正黑體" pitchFamily="34" charset="-120"/>
                <a:ea typeface="微軟正黑體" pitchFamily="34" charset="-120"/>
                <a:cs typeface="SimSun" charset="-122"/>
              </a:rPr>
              <a:t>永恆的</a:t>
            </a:r>
            <a:r>
              <a:rPr lang="zh-TW" altLang="en-US" sz="3000" b="1" dirty="0" smtClean="0">
                <a:solidFill>
                  <a:srgbClr val="C00000"/>
                </a:solidFill>
                <a:latin typeface="微軟正黑體" pitchFamily="34" charset="-120"/>
                <a:ea typeface="微軟正黑體" pitchFamily="34" charset="-120"/>
                <a:cs typeface="SimSun" charset="-122"/>
              </a:rPr>
              <a:t>觀點看病</a:t>
            </a:r>
            <a:r>
              <a:rPr lang="zh-TW" altLang="en-US" sz="3000" b="1" dirty="0">
                <a:solidFill>
                  <a:srgbClr val="C00000"/>
                </a:solidFill>
                <a:latin typeface="微軟正黑體" pitchFamily="34" charset="-120"/>
                <a:ea typeface="微軟正黑體" pitchFamily="34" charset="-120"/>
                <a:cs typeface="SimSun" charset="-122"/>
              </a:rPr>
              <a:t>痛</a:t>
            </a:r>
            <a:endParaRPr lang="en-US" altLang="zh-TW" sz="3000" b="1" dirty="0" smtClean="0">
              <a:solidFill>
                <a:srgbClr val="C00000"/>
              </a:solidFill>
              <a:latin typeface="微軟正黑體" pitchFamily="34" charset="-120"/>
              <a:ea typeface="微軟正黑體" pitchFamily="34" charset="-120"/>
              <a:cs typeface="SimSun" charset="-122"/>
            </a:endParaRPr>
          </a:p>
          <a:p>
            <a:pPr marL="0">
              <a:lnSpc>
                <a:spcPct val="120000"/>
              </a:lnSpc>
              <a:spcBef>
                <a:spcPts val="0"/>
              </a:spcBef>
              <a:buNone/>
            </a:pPr>
            <a:r>
              <a:rPr lang="en-US" altLang="zh-CN" dirty="0" smtClean="0">
                <a:latin typeface="微軟正黑體" pitchFamily="34" charset="-120"/>
                <a:ea typeface="微軟正黑體" pitchFamily="34" charset="-120"/>
              </a:rPr>
              <a:t>See illness from an eternal perspective</a:t>
            </a:r>
          </a:p>
          <a:p>
            <a:pPr marL="0">
              <a:spcBef>
                <a:spcPts val="0"/>
              </a:spcBef>
              <a:spcAft>
                <a:spcPts val="600"/>
              </a:spcAft>
              <a:buFont typeface="Wingdings" pitchFamily="2" charset="2"/>
              <a:buChar char="Ø"/>
            </a:pPr>
            <a:endParaRPr lang="en-US" altLang="zh-CN" sz="3200" b="1" dirty="0" smtClean="0">
              <a:solidFill>
                <a:srgbClr val="700000"/>
              </a:solidFill>
              <a:latin typeface="NSimSun" pitchFamily="49" charset="-122"/>
              <a:ea typeface="NSimSun" pitchFamily="49" charset="-122"/>
            </a:endParaRPr>
          </a:p>
          <a:p>
            <a:pPr marL="0">
              <a:spcBef>
                <a:spcPts val="0"/>
              </a:spcBef>
              <a:spcAft>
                <a:spcPts val="600"/>
              </a:spcAft>
              <a:buFont typeface="Wingdings" pitchFamily="2" charset="2"/>
              <a:buChar char="Ø"/>
            </a:pPr>
            <a:endParaRPr lang="en-US" altLang="zh-CN" sz="3200" b="1" dirty="0" smtClean="0">
              <a:solidFill>
                <a:srgbClr val="700000"/>
              </a:solidFill>
              <a:latin typeface="NSimSun" pitchFamily="49" charset="-122"/>
              <a:ea typeface="NSimSun" pitchFamily="49" charset="-122"/>
            </a:endParaRPr>
          </a:p>
          <a:p>
            <a:pPr marL="0">
              <a:spcBef>
                <a:spcPts val="0"/>
              </a:spcBef>
              <a:spcAft>
                <a:spcPts val="600"/>
              </a:spcAft>
              <a:buFont typeface="Wingdings" pitchFamily="2" charset="2"/>
              <a:buChar char="Ø"/>
            </a:pPr>
            <a:endParaRPr lang="en-US" sz="3200" b="1" dirty="0" smtClean="0">
              <a:solidFill>
                <a:srgbClr val="AC0000"/>
              </a:solidFill>
              <a:latin typeface="NSimSun" pitchFamily="49" charset="-122"/>
              <a:ea typeface="NSimSun" pitchFamily="49" charset="-122"/>
            </a:endParaRPr>
          </a:p>
          <a:p>
            <a:pPr marL="0">
              <a:spcBef>
                <a:spcPts val="0"/>
              </a:spcBef>
              <a:spcAft>
                <a:spcPts val="600"/>
              </a:spcAft>
              <a:buFont typeface="Wingdings" pitchFamily="2" charset="2"/>
              <a:buChar char="Ø"/>
            </a:pPr>
            <a:endParaRPr lang="en-US" sz="3200" dirty="0">
              <a:solidFill>
                <a:srgbClr val="7E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33246"/>
            <a:ext cx="9144000" cy="6063198"/>
          </a:xfrm>
          <a:prstGeom prst="rect">
            <a:avLst/>
          </a:prstGeom>
          <a:noFill/>
        </p:spPr>
        <p:txBody>
          <a:bodyPr wrap="square" rtlCol="0">
            <a:spAutoFit/>
          </a:bodyPr>
          <a:lstStyle/>
          <a:p>
            <a:r>
              <a:rPr lang="en-US" altLang="zh-TW" sz="2000" b="1" dirty="0" smtClean="0">
                <a:latin typeface="NSimSun" pitchFamily="49" charset="-122"/>
                <a:ea typeface="NSimSun" pitchFamily="49" charset="-122"/>
              </a:rPr>
              <a:t> </a:t>
            </a:r>
            <a:r>
              <a:rPr lang="en-US" altLang="zh-TW" sz="1600" b="1" dirty="0" smtClean="0">
                <a:solidFill>
                  <a:srgbClr val="FF0000"/>
                </a:solidFill>
                <a:latin typeface="微軟正黑體" pitchFamily="34" charset="-120"/>
                <a:ea typeface="微軟正黑體" pitchFamily="34" charset="-120"/>
              </a:rPr>
              <a:t>5</a:t>
            </a:r>
            <a:r>
              <a:rPr lang="en-US" altLang="zh-TW" sz="2800" b="1" dirty="0" smtClean="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在那裡有一個人</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病了三十八年</a:t>
            </a:r>
            <a:r>
              <a:rPr lang="en-US" altLang="zh-TW" sz="2800" b="1" dirty="0" smtClean="0">
                <a:solidFill>
                  <a:srgbClr val="0000CC"/>
                </a:solidFill>
                <a:latin typeface="微軟正黑體" pitchFamily="34" charset="-120"/>
                <a:ea typeface="微軟正黑體" pitchFamily="34" charset="-120"/>
              </a:rPr>
              <a:t>.</a:t>
            </a:r>
            <a:endParaRPr lang="zh-TW" altLang="en-US" sz="2800" b="1" dirty="0" smtClean="0">
              <a:solidFill>
                <a:srgbClr val="0000CC"/>
              </a:solidFill>
              <a:latin typeface="微軟正黑體" pitchFamily="34" charset="-120"/>
              <a:ea typeface="微軟正黑體" pitchFamily="34" charset="-120"/>
            </a:endParaRPr>
          </a:p>
          <a:p>
            <a:r>
              <a:rPr lang="en-US" altLang="zh-TW" sz="1600" b="1" dirty="0" smtClean="0">
                <a:solidFill>
                  <a:srgbClr val="FF0000"/>
                </a:solidFill>
                <a:latin typeface="微軟正黑體" pitchFamily="34" charset="-120"/>
                <a:ea typeface="微軟正黑體" pitchFamily="34" charset="-120"/>
              </a:rPr>
              <a:t>6</a:t>
            </a:r>
            <a:r>
              <a:rPr lang="en-US" altLang="zh-TW" sz="2800" b="1" dirty="0" smtClean="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耶穌看見他躺著</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知道他病了許久</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就問他說</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你要痊愈麼</a:t>
            </a:r>
            <a:r>
              <a:rPr lang="en-US" altLang="zh-TW" sz="2800" b="1" dirty="0" smtClean="0">
                <a:solidFill>
                  <a:srgbClr val="0000CC"/>
                </a:solidFill>
                <a:latin typeface="微軟正黑體" pitchFamily="34" charset="-120"/>
                <a:ea typeface="微軟正黑體" pitchFamily="34" charset="-120"/>
              </a:rPr>
              <a:t>.</a:t>
            </a:r>
            <a:endParaRPr lang="zh-TW" altLang="en-US" sz="2800" b="1" dirty="0" smtClean="0">
              <a:solidFill>
                <a:srgbClr val="0000CC"/>
              </a:solidFill>
              <a:latin typeface="微軟正黑體" pitchFamily="34" charset="-120"/>
              <a:ea typeface="微軟正黑體" pitchFamily="34" charset="-120"/>
            </a:endParaRPr>
          </a:p>
          <a:p>
            <a:r>
              <a:rPr lang="en-US" altLang="zh-TW" sz="1600" b="1" dirty="0" smtClean="0">
                <a:solidFill>
                  <a:srgbClr val="FF0000"/>
                </a:solidFill>
                <a:latin typeface="微軟正黑體" pitchFamily="34" charset="-120"/>
                <a:ea typeface="微軟正黑體" pitchFamily="34" charset="-120"/>
              </a:rPr>
              <a:t>7</a:t>
            </a:r>
            <a:r>
              <a:rPr lang="en-US" altLang="zh-TW" sz="2800" b="1" dirty="0" smtClean="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病人回答說</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先生</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水動的時候</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沒有人把我放在池子裡．我正去的時候</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就有別人比我先下去</a:t>
            </a:r>
            <a:r>
              <a:rPr lang="en-US" altLang="zh-TW" sz="2800" b="1" dirty="0" smtClean="0">
                <a:solidFill>
                  <a:srgbClr val="0000CC"/>
                </a:solidFill>
                <a:latin typeface="微軟正黑體" pitchFamily="34" charset="-120"/>
                <a:ea typeface="微軟正黑體" pitchFamily="34" charset="-120"/>
              </a:rPr>
              <a:t>.</a:t>
            </a:r>
            <a:endParaRPr lang="zh-TW" altLang="en-US" sz="2800" b="1" dirty="0" smtClean="0">
              <a:solidFill>
                <a:srgbClr val="0000CC"/>
              </a:solidFill>
              <a:latin typeface="微軟正黑體" pitchFamily="34" charset="-120"/>
              <a:ea typeface="微軟正黑體" pitchFamily="34" charset="-120"/>
            </a:endParaRPr>
          </a:p>
          <a:p>
            <a:r>
              <a:rPr lang="en-US" altLang="zh-TW" sz="1600" b="1" dirty="0" smtClean="0">
                <a:solidFill>
                  <a:srgbClr val="FF0000"/>
                </a:solidFill>
                <a:latin typeface="微軟正黑體" pitchFamily="34" charset="-120"/>
                <a:ea typeface="微軟正黑體" pitchFamily="34" charset="-120"/>
              </a:rPr>
              <a:t>8</a:t>
            </a:r>
            <a:r>
              <a:rPr lang="en-US" altLang="zh-TW" sz="2800" b="1" dirty="0" smtClean="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耶穌對他說</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起來</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拿你的褥子走罷</a:t>
            </a:r>
            <a:r>
              <a:rPr lang="en-US" altLang="zh-TW" sz="2800" b="1" dirty="0" smtClean="0">
                <a:solidFill>
                  <a:srgbClr val="0000CC"/>
                </a:solidFill>
                <a:latin typeface="微軟正黑體" pitchFamily="34" charset="-120"/>
                <a:ea typeface="微軟正黑體" pitchFamily="34" charset="-120"/>
              </a:rPr>
              <a:t>.</a:t>
            </a:r>
            <a:endParaRPr lang="zh-TW" altLang="en-US" sz="2800" b="1" dirty="0" smtClean="0">
              <a:solidFill>
                <a:srgbClr val="0000CC"/>
              </a:solidFill>
              <a:latin typeface="微軟正黑體" pitchFamily="34" charset="-120"/>
              <a:ea typeface="微軟正黑體" pitchFamily="34" charset="-120"/>
            </a:endParaRPr>
          </a:p>
          <a:p>
            <a:r>
              <a:rPr lang="en-US" altLang="zh-TW" sz="1600" b="1" dirty="0" smtClean="0">
                <a:solidFill>
                  <a:srgbClr val="FF0000"/>
                </a:solidFill>
                <a:latin typeface="微軟正黑體" pitchFamily="34" charset="-120"/>
                <a:ea typeface="微軟正黑體" pitchFamily="34" charset="-120"/>
              </a:rPr>
              <a:t>9</a:t>
            </a:r>
            <a:r>
              <a:rPr lang="en-US" altLang="zh-TW" sz="2800" b="1" dirty="0" smtClean="0">
                <a:solidFill>
                  <a:srgbClr val="0000CC"/>
                </a:solidFill>
                <a:latin typeface="微軟正黑體" pitchFamily="34" charset="-120"/>
                <a:ea typeface="微軟正黑體" pitchFamily="34" charset="-120"/>
              </a:rPr>
              <a:t> </a:t>
            </a:r>
            <a:r>
              <a:rPr lang="zh-TW" altLang="en-US" sz="2800" b="1" dirty="0" smtClean="0">
                <a:solidFill>
                  <a:srgbClr val="0000CC"/>
                </a:solidFill>
                <a:latin typeface="微軟正黑體" pitchFamily="34" charset="-120"/>
                <a:ea typeface="微軟正黑體" pitchFamily="34" charset="-120"/>
              </a:rPr>
              <a:t>那人立刻痊愈</a:t>
            </a:r>
            <a:r>
              <a:rPr lang="en-US" altLang="zh-TW" sz="28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就拿起褥子來走了</a:t>
            </a:r>
            <a:r>
              <a:rPr lang="en-US" altLang="zh-TW" sz="2800" b="1" dirty="0" smtClean="0">
                <a:solidFill>
                  <a:srgbClr val="0000CC"/>
                </a:solidFill>
                <a:latin typeface="微軟正黑體" pitchFamily="34" charset="-120"/>
                <a:ea typeface="微軟正黑體" pitchFamily="34" charset="-120"/>
              </a:rPr>
              <a:t>.</a:t>
            </a:r>
          </a:p>
          <a:p>
            <a:endParaRPr lang="en-US" altLang="zh-TW" sz="2800" b="1" dirty="0" smtClean="0">
              <a:solidFill>
                <a:srgbClr val="0000CC"/>
              </a:solidFill>
              <a:latin typeface="NSimSun" pitchFamily="49" charset="-122"/>
              <a:ea typeface="NSimSun" pitchFamily="49" charset="-122"/>
            </a:endParaRPr>
          </a:p>
          <a:p>
            <a:r>
              <a:rPr lang="en-US" sz="2400" b="1" baseline="30000" dirty="0" smtClean="0"/>
              <a:t>5 </a:t>
            </a:r>
            <a:r>
              <a:rPr lang="en-US" sz="2400" dirty="0" smtClean="0">
                <a:solidFill>
                  <a:srgbClr val="FF0000"/>
                </a:solidFill>
              </a:rPr>
              <a:t>One man was there who had been an invalid for thirty-eight years. </a:t>
            </a:r>
            <a:r>
              <a:rPr lang="en-US" sz="2400" b="1" baseline="30000" dirty="0" smtClean="0"/>
              <a:t>6</a:t>
            </a:r>
            <a:r>
              <a:rPr lang="en-US" sz="2400" b="1" baseline="30000" dirty="0" smtClean="0">
                <a:solidFill>
                  <a:srgbClr val="FF0000"/>
                </a:solidFill>
              </a:rPr>
              <a:t> </a:t>
            </a:r>
            <a:r>
              <a:rPr lang="en-US" sz="2400" dirty="0" smtClean="0">
                <a:solidFill>
                  <a:srgbClr val="FF0000"/>
                </a:solidFill>
              </a:rPr>
              <a:t>When Jesus saw him lying there and knew that he had already been there a long time, he said to him, “Do you want to be healed?” </a:t>
            </a:r>
            <a:r>
              <a:rPr lang="en-US" sz="2400" b="1" baseline="30000" dirty="0" smtClean="0"/>
              <a:t>7</a:t>
            </a:r>
            <a:r>
              <a:rPr lang="en-US" sz="2400" b="1" baseline="30000" dirty="0" smtClean="0">
                <a:solidFill>
                  <a:srgbClr val="FF0000"/>
                </a:solidFill>
              </a:rPr>
              <a:t> </a:t>
            </a:r>
            <a:r>
              <a:rPr lang="en-US" sz="2400" dirty="0" smtClean="0">
                <a:solidFill>
                  <a:srgbClr val="FF0000"/>
                </a:solidFill>
              </a:rPr>
              <a:t>The sick man answered him, “Sir, I have no one to put me into the pool when the water is stirred up, and while I am going another steps down before me.” </a:t>
            </a:r>
            <a:r>
              <a:rPr lang="en-US" sz="2400" b="1" baseline="30000" dirty="0" smtClean="0"/>
              <a:t>8</a:t>
            </a:r>
            <a:r>
              <a:rPr lang="en-US" sz="2400" b="1" baseline="30000" dirty="0" smtClean="0">
                <a:solidFill>
                  <a:srgbClr val="FF0000"/>
                </a:solidFill>
              </a:rPr>
              <a:t> </a:t>
            </a:r>
            <a:r>
              <a:rPr lang="en-US" sz="2400" dirty="0" smtClean="0">
                <a:solidFill>
                  <a:srgbClr val="FF0000"/>
                </a:solidFill>
              </a:rPr>
              <a:t>Jesus said to him, “Get up, take up your bed, and walk.” </a:t>
            </a:r>
            <a:r>
              <a:rPr lang="en-US" sz="2400" b="1" baseline="30000" dirty="0" smtClean="0"/>
              <a:t>9</a:t>
            </a:r>
            <a:r>
              <a:rPr lang="en-US" sz="2400" b="1" baseline="30000" dirty="0" smtClean="0">
                <a:solidFill>
                  <a:srgbClr val="FF0000"/>
                </a:solidFill>
              </a:rPr>
              <a:t> </a:t>
            </a:r>
            <a:r>
              <a:rPr lang="en-US" sz="2400" dirty="0" smtClean="0">
                <a:solidFill>
                  <a:srgbClr val="FF0000"/>
                </a:solidFill>
              </a:rPr>
              <a:t>And at once the man was healed, and he took up his bed and walked. Now that day was the Sabbath.</a:t>
            </a:r>
            <a:endParaRPr lang="en-US" altLang="zh-TW" sz="2400" b="1" dirty="0" smtClean="0">
              <a:solidFill>
                <a:srgbClr val="FF0000"/>
              </a:solidFill>
              <a:latin typeface="NSimSun" pitchFamily="49" charset="-122"/>
              <a:ea typeface="NSimSun" pitchFamily="49" charset="-122"/>
            </a:endParaRPr>
          </a:p>
        </p:txBody>
      </p:sp>
      <p:sp>
        <p:nvSpPr>
          <p:cNvPr id="7" name="TextBox 6"/>
          <p:cNvSpPr txBox="1"/>
          <p:nvPr/>
        </p:nvSpPr>
        <p:spPr>
          <a:xfrm>
            <a:off x="2895600" y="148471"/>
            <a:ext cx="3682418" cy="584775"/>
          </a:xfrm>
          <a:prstGeom prst="rect">
            <a:avLst/>
          </a:prstGeom>
          <a:noFill/>
        </p:spPr>
        <p:txBody>
          <a:bodyPr wrap="none" rtlCol="0">
            <a:spAutoFit/>
          </a:bodyPr>
          <a:lstStyle/>
          <a:p>
            <a:r>
              <a:rPr lang="zh-TW" altLang="en-US" sz="3200" b="1" dirty="0">
                <a:solidFill>
                  <a:srgbClr val="C00000"/>
                </a:solidFill>
                <a:latin typeface="NSimSun" pitchFamily="49" charset="-122"/>
                <a:ea typeface="NSimSun" pitchFamily="49" charset="-122"/>
              </a:rPr>
              <a:t>約翰</a:t>
            </a:r>
            <a:r>
              <a:rPr lang="zh-TW" altLang="en-US" sz="3200" b="1" dirty="0" smtClean="0">
                <a:solidFill>
                  <a:srgbClr val="C00000"/>
                </a:solidFill>
                <a:latin typeface="NSimSun" pitchFamily="49" charset="-122"/>
                <a:ea typeface="NSimSun" pitchFamily="49" charset="-122"/>
              </a:rPr>
              <a:t>福音</a:t>
            </a:r>
            <a:r>
              <a:rPr lang="en-US" altLang="zh-TW" sz="3200" dirty="0" smtClean="0">
                <a:solidFill>
                  <a:srgbClr val="C00000"/>
                </a:solidFill>
                <a:latin typeface="+mj-lt"/>
                <a:ea typeface="NSimSun" pitchFamily="49" charset="-122"/>
              </a:rPr>
              <a:t>John 5:1-9</a:t>
            </a:r>
            <a:endParaRPr lang="en-US" sz="3200" dirty="0">
              <a:solidFill>
                <a:srgbClr val="C00000"/>
              </a:solidFill>
              <a:latin typeface="+mj-lt"/>
            </a:endParaRPr>
          </a:p>
        </p:txBody>
      </p:sp>
    </p:spTree>
    <p:extLst>
      <p:ext uri="{BB962C8B-B14F-4D97-AF65-F5344CB8AC3E}">
        <p14:creationId xmlns="" xmlns:p14="http://schemas.microsoft.com/office/powerpoint/2010/main" val="2042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599"/>
            <a:ext cx="9143999" cy="1018163"/>
          </a:xfrm>
        </p:spPr>
        <p:txBody>
          <a:bodyPr>
            <a:normAutofit fontScale="90000"/>
          </a:bodyPr>
          <a:lstStyle/>
          <a:p>
            <a:r>
              <a:rPr lang="en-US" altLang="zh-TW" sz="1800" b="1" dirty="0" smtClean="0">
                <a:solidFill>
                  <a:srgbClr val="FF0000"/>
                </a:solidFill>
                <a:latin typeface="NSimSun" pitchFamily="49" charset="-122"/>
                <a:ea typeface="NSimSun" pitchFamily="49" charset="-122"/>
              </a:rPr>
              <a:t>1</a:t>
            </a:r>
            <a:r>
              <a:rPr lang="en-US" altLang="zh-TW" sz="4400" b="1" dirty="0" smtClean="0">
                <a:latin typeface="NSimSun" pitchFamily="49" charset="-122"/>
                <a:ea typeface="NSimSun" pitchFamily="49" charset="-122"/>
              </a:rPr>
              <a:t> </a:t>
            </a:r>
            <a:r>
              <a:rPr lang="zh-TW" altLang="en-US" sz="3100" b="1" dirty="0" smtClean="0">
                <a:solidFill>
                  <a:srgbClr val="0000CC"/>
                </a:solidFill>
                <a:latin typeface="微軟正黑體" pitchFamily="34" charset="-120"/>
                <a:ea typeface="微軟正黑體" pitchFamily="34" charset="-120"/>
              </a:rPr>
              <a:t>這事以後、到了猶太人的一個</a:t>
            </a:r>
            <a:r>
              <a:rPr lang="zh-TW" altLang="en-US" sz="3100" b="1" dirty="0" smtClean="0">
                <a:solidFill>
                  <a:srgbClr val="FF0000"/>
                </a:solidFill>
                <a:latin typeface="微軟正黑體" pitchFamily="34" charset="-120"/>
                <a:ea typeface="微軟正黑體" pitchFamily="34" charset="-120"/>
              </a:rPr>
              <a:t>節期</a:t>
            </a:r>
            <a:r>
              <a:rPr lang="zh-TW" altLang="en-US" sz="3100" b="1" dirty="0" smtClean="0">
                <a:solidFill>
                  <a:srgbClr val="0000CC"/>
                </a:solidFill>
                <a:latin typeface="微軟正黑體" pitchFamily="34" charset="-120"/>
                <a:ea typeface="微軟正黑體" pitchFamily="34" charset="-120"/>
              </a:rPr>
              <a:t>。耶穌就上耶路撒冷</a:t>
            </a:r>
            <a:r>
              <a:rPr lang="zh-TW" altLang="en-US" sz="3100" b="1" dirty="0" smtClean="0">
                <a:solidFill>
                  <a:srgbClr val="FF0000"/>
                </a:solidFill>
                <a:latin typeface="微軟正黑體" pitchFamily="34" charset="-120"/>
                <a:ea typeface="微軟正黑體" pitchFamily="34" charset="-120"/>
              </a:rPr>
              <a:t>去</a:t>
            </a:r>
            <a:r>
              <a:rPr lang="zh-TW" altLang="en-US" sz="3100" b="1" dirty="0" smtClean="0">
                <a:solidFill>
                  <a:srgbClr val="0000CC"/>
                </a:solidFill>
                <a:latin typeface="微軟正黑體" pitchFamily="34" charset="-120"/>
                <a:ea typeface="微軟正黑體" pitchFamily="34" charset="-120"/>
              </a:rPr>
              <a:t>。</a:t>
            </a:r>
            <a:r>
              <a:rPr lang="en-US" altLang="zh-TW" sz="3100" b="1" dirty="0" smtClean="0">
                <a:solidFill>
                  <a:srgbClr val="0000CC"/>
                </a:solidFill>
                <a:latin typeface="NSimSun" pitchFamily="49" charset="-122"/>
                <a:ea typeface="NSimSun" pitchFamily="49" charset="-122"/>
              </a:rPr>
              <a:t/>
            </a:r>
            <a:br>
              <a:rPr lang="en-US" altLang="zh-TW" sz="3100" b="1" dirty="0" smtClean="0">
                <a:solidFill>
                  <a:srgbClr val="0000CC"/>
                </a:solidFill>
                <a:latin typeface="NSimSun" pitchFamily="49" charset="-122"/>
                <a:ea typeface="NSimSun" pitchFamily="49" charset="-122"/>
              </a:rPr>
            </a:br>
            <a:r>
              <a:rPr lang="en-US" sz="2700" dirty="0" smtClean="0">
                <a:solidFill>
                  <a:schemeClr val="tx1"/>
                </a:solidFill>
                <a:latin typeface="Calibri" charset="0"/>
                <a:ea typeface="Calibri" charset="0"/>
                <a:cs typeface="Calibri" charset="0"/>
              </a:rPr>
              <a:t>After this there was a feast of the Jews, and Jesus went up to Jerusalem. </a:t>
            </a:r>
            <a:endParaRPr lang="zh-TW" altLang="en-US" sz="2700" dirty="0" smtClean="0">
              <a:solidFill>
                <a:schemeClr val="tx1"/>
              </a:solidFill>
              <a:latin typeface="Calibri" charset="0"/>
              <a:ea typeface="Calibri" charset="0"/>
              <a:cs typeface="Calibri" charset="0"/>
            </a:endParaRPr>
          </a:p>
        </p:txBody>
      </p:sp>
      <p:sp>
        <p:nvSpPr>
          <p:cNvPr id="3" name="Content Placeholder 2"/>
          <p:cNvSpPr>
            <a:spLocks noGrp="1"/>
          </p:cNvSpPr>
          <p:nvPr>
            <p:ph idx="1"/>
          </p:nvPr>
        </p:nvSpPr>
        <p:spPr>
          <a:xfrm>
            <a:off x="266699" y="2209800"/>
            <a:ext cx="8877300" cy="2819400"/>
          </a:xfrm>
        </p:spPr>
        <p:txBody>
          <a:bodyPr>
            <a:normAutofit/>
          </a:bodyPr>
          <a:lstStyle/>
          <a:p>
            <a:pPr>
              <a:buFont typeface="Wingdings" pitchFamily="2" charset="2"/>
              <a:buChar char="Ø"/>
            </a:pPr>
            <a:r>
              <a:rPr lang="zh-CN" altLang="en-US" sz="3200" b="1" dirty="0" smtClean="0">
                <a:solidFill>
                  <a:srgbClr val="FF0000"/>
                </a:solidFill>
                <a:latin typeface="微軟正黑體" pitchFamily="34" charset="-120"/>
                <a:ea typeface="微軟正黑體" pitchFamily="34" charset="-120"/>
              </a:rPr>
              <a:t>節期</a:t>
            </a:r>
            <a:r>
              <a:rPr lang="en-US" altLang="zh-CN" sz="3200" b="1" dirty="0" smtClean="0">
                <a:solidFill>
                  <a:srgbClr val="FF0000"/>
                </a:solidFill>
                <a:latin typeface="微軟正黑體" pitchFamily="34" charset="-120"/>
                <a:ea typeface="微軟正黑體" pitchFamily="34" charset="-120"/>
              </a:rPr>
              <a:t>:</a:t>
            </a:r>
            <a:r>
              <a:rPr lang="zh-CN" altLang="en-US" sz="3200" b="1" dirty="0" smtClean="0">
                <a:solidFill>
                  <a:srgbClr val="FF0000"/>
                </a:solidFill>
                <a:latin typeface="微軟正黑體" pitchFamily="34" charset="-120"/>
                <a:ea typeface="微軟正黑體" pitchFamily="34" charset="-120"/>
              </a:rPr>
              <a:t>住棚</a:t>
            </a:r>
            <a:r>
              <a:rPr lang="zh-TW" altLang="en-US" sz="3200" b="1" dirty="0" smtClean="0">
                <a:solidFill>
                  <a:srgbClr val="FF0000"/>
                </a:solidFill>
                <a:latin typeface="微軟正黑體" pitchFamily="34" charset="-120"/>
                <a:ea typeface="微軟正黑體" pitchFamily="34" charset="-120"/>
              </a:rPr>
              <a:t>節</a:t>
            </a:r>
            <a:r>
              <a:rPr lang="zh-CN" altLang="en-US" sz="3200" b="1" dirty="0" smtClean="0">
                <a:solidFill>
                  <a:srgbClr val="FF0000"/>
                </a:solidFill>
                <a:latin typeface="微軟正黑體" pitchFamily="34" charset="-120"/>
                <a:ea typeface="微軟正黑體" pitchFamily="34" charset="-120"/>
              </a:rPr>
              <a:t>？</a:t>
            </a:r>
            <a:r>
              <a:rPr lang="en-US" altLang="zh-CN" sz="3200" b="1" dirty="0" smtClean="0">
                <a:solidFill>
                  <a:srgbClr val="FF0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Festival of Tents? Passover?</a:t>
            </a:r>
            <a:endParaRPr lang="en-US" altLang="zh-CN" sz="2800" dirty="0" smtClean="0">
              <a:solidFill>
                <a:srgbClr val="CC0000"/>
              </a:solidFill>
              <a:latin typeface="微軟正黑體" pitchFamily="34" charset="-120"/>
              <a:ea typeface="微軟正黑體" pitchFamily="34" charset="-120"/>
            </a:endParaRPr>
          </a:p>
          <a:p>
            <a:pPr>
              <a:buFont typeface="Wingdings" pitchFamily="2" charset="2"/>
              <a:buChar char="v"/>
            </a:pPr>
            <a:r>
              <a:rPr lang="zh-CN" altLang="en-US" sz="3200" b="1" dirty="0">
                <a:solidFill>
                  <a:srgbClr val="008000"/>
                </a:solidFill>
                <a:latin typeface="微軟正黑體" pitchFamily="34" charset="-120"/>
                <a:ea typeface="微軟正黑體" pitchFamily="34" charset="-120"/>
              </a:rPr>
              <a:t>傳福音的</a:t>
            </a:r>
            <a:r>
              <a:rPr lang="zh-CN" altLang="en-US" sz="3200" b="1" dirty="0" smtClean="0">
                <a:solidFill>
                  <a:srgbClr val="008000"/>
                </a:solidFill>
                <a:latin typeface="微軟正黑體" pitchFamily="34" charset="-120"/>
                <a:ea typeface="微軟正黑體" pitchFamily="34" charset="-120"/>
              </a:rPr>
              <a:t>機會</a:t>
            </a:r>
            <a:r>
              <a:rPr lang="en-US" altLang="zh-CN" sz="3200" b="1" dirty="0" smtClean="0">
                <a:solidFill>
                  <a:srgbClr val="008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Opportunity for evangelism</a:t>
            </a:r>
            <a:endParaRPr lang="en-US" altLang="zh-CN" sz="2800" dirty="0" smtClean="0">
              <a:solidFill>
                <a:srgbClr val="008000"/>
              </a:solidFill>
              <a:latin typeface="微軟正黑體" pitchFamily="34" charset="-120"/>
              <a:ea typeface="微軟正黑體" pitchFamily="34" charset="-120"/>
            </a:endParaRPr>
          </a:p>
          <a:p>
            <a:pPr>
              <a:buFont typeface="Wingdings" charset="2"/>
              <a:buChar char="Ø"/>
            </a:pPr>
            <a:r>
              <a:rPr lang="zh-TW" altLang="en-US" sz="3200" b="1" dirty="0">
                <a:solidFill>
                  <a:srgbClr val="C00000"/>
                </a:solidFill>
                <a:latin typeface="微軟正黑體" pitchFamily="34" charset="-120"/>
                <a:ea typeface="微軟正黑體" pitchFamily="34" charset="-120"/>
              </a:rPr>
              <a:t>耶穌</a:t>
            </a:r>
            <a:r>
              <a:rPr lang="zh-CN" altLang="en-US" sz="3200" b="1" dirty="0">
                <a:solidFill>
                  <a:srgbClr val="C00000"/>
                </a:solidFill>
                <a:latin typeface="微軟正黑體" pitchFamily="34" charset="-120"/>
                <a:ea typeface="微軟正黑體" pitchFamily="34" charset="-120"/>
              </a:rPr>
              <a:t>主動</a:t>
            </a:r>
            <a:r>
              <a:rPr lang="zh-CN" altLang="en-US" sz="3200" b="1" dirty="0" smtClean="0">
                <a:solidFill>
                  <a:srgbClr val="C00000"/>
                </a:solidFill>
                <a:latin typeface="微軟正黑體" pitchFamily="34" charset="-120"/>
                <a:ea typeface="微軟正黑體" pitchFamily="34" charset="-120"/>
              </a:rPr>
              <a:t>服事人 </a:t>
            </a:r>
            <a:r>
              <a:rPr lang="en-US" altLang="zh-CN" sz="2800" dirty="0" smtClean="0">
                <a:latin typeface="微軟正黑體" pitchFamily="34" charset="-120"/>
                <a:ea typeface="微軟正黑體" pitchFamily="34" charset="-120"/>
              </a:rPr>
              <a:t>Jesus took the initiative to serve     </a:t>
            </a:r>
            <a:r>
              <a:rPr lang="zh-TW" altLang="en-US" sz="3200" b="1" dirty="0" smtClean="0">
                <a:solidFill>
                  <a:srgbClr val="008000"/>
                </a:solidFill>
                <a:latin typeface="微軟正黑體" pitchFamily="34" charset="-120"/>
                <a:ea typeface="微軟正黑體" pitchFamily="34" charset="-120"/>
              </a:rPr>
              <a:t>去有需要</a:t>
            </a:r>
            <a:r>
              <a:rPr lang="zh-CN" altLang="en-US" sz="3200" b="1" dirty="0" smtClean="0">
                <a:solidFill>
                  <a:srgbClr val="008000"/>
                </a:solidFill>
                <a:latin typeface="微軟正黑體" pitchFamily="34" charset="-120"/>
                <a:ea typeface="微軟正黑體" pitchFamily="34" charset="-120"/>
              </a:rPr>
              <a:t>者</a:t>
            </a:r>
            <a:r>
              <a:rPr lang="zh-TW" altLang="en-US" sz="3200" b="1" dirty="0" smtClean="0">
                <a:solidFill>
                  <a:srgbClr val="008000"/>
                </a:solidFill>
                <a:latin typeface="微軟正黑體" pitchFamily="34" charset="-120"/>
                <a:ea typeface="微軟正黑體" pitchFamily="34" charset="-120"/>
              </a:rPr>
              <a:t>當中 </a:t>
            </a:r>
            <a:r>
              <a:rPr lang="en-US" altLang="zh-TW" sz="2800" dirty="0" smtClean="0">
                <a:latin typeface="微軟正黑體" pitchFamily="34" charset="-120"/>
                <a:ea typeface="微軟正黑體" pitchFamily="34" charset="-120"/>
              </a:rPr>
              <a:t>To the midst of people in need</a:t>
            </a:r>
            <a:endParaRPr lang="en-US" altLang="zh-CN" sz="2800" dirty="0">
              <a:solidFill>
                <a:srgbClr val="008000"/>
              </a:solidFill>
              <a:latin typeface="微軟正黑體" pitchFamily="34" charset="-120"/>
              <a:ea typeface="微軟正黑體" pitchFamily="34" charset="-120"/>
            </a:endParaRPr>
          </a:p>
        </p:txBody>
      </p:sp>
      <p:sp>
        <p:nvSpPr>
          <p:cNvPr id="5" name="TextBox 4"/>
          <p:cNvSpPr txBox="1"/>
          <p:nvPr/>
        </p:nvSpPr>
        <p:spPr>
          <a:xfrm>
            <a:off x="0" y="5334000"/>
            <a:ext cx="9144000" cy="1261884"/>
          </a:xfrm>
          <a:prstGeom prst="rect">
            <a:avLst/>
          </a:prstGeom>
          <a:solidFill>
            <a:srgbClr val="CCECFF"/>
          </a:solidFill>
        </p:spPr>
        <p:txBody>
          <a:bodyPr wrap="square" rtlCol="0">
            <a:spAutoFit/>
          </a:bodyPr>
          <a:lstStyle/>
          <a:p>
            <a:pPr algn="ctr"/>
            <a:r>
              <a:rPr lang="zh-TW" altLang="en-US" sz="2800" b="1" dirty="0" smtClean="0">
                <a:solidFill>
                  <a:srgbClr val="800080"/>
                </a:solidFill>
                <a:latin typeface="微軟正黑體" pitchFamily="34" charset="-120"/>
                <a:ea typeface="微軟正黑體" pitchFamily="34" charset="-120"/>
              </a:rPr>
              <a:t>人子來、不是要受人的服事、乃是要服事人</a:t>
            </a:r>
            <a:endParaRPr lang="en-US" altLang="zh-TW" sz="2800" b="1" dirty="0" smtClean="0">
              <a:solidFill>
                <a:srgbClr val="800080"/>
              </a:solidFill>
              <a:latin typeface="微軟正黑體" pitchFamily="34" charset="-120"/>
              <a:ea typeface="微軟正黑體" pitchFamily="34" charset="-120"/>
            </a:endParaRPr>
          </a:p>
          <a:p>
            <a:pPr algn="ctr"/>
            <a:r>
              <a:rPr lang="en-US" sz="2400" dirty="0" smtClean="0">
                <a:latin typeface="+mj-lt"/>
              </a:rPr>
              <a:t>For even the Son of Man came not to be served but to serve.”            </a:t>
            </a:r>
            <a:r>
              <a:rPr lang="zh-CN" altLang="en-US" sz="2400" b="1" dirty="0" smtClean="0">
                <a:latin typeface="+mn-ea"/>
              </a:rPr>
              <a:t>（</a:t>
            </a:r>
            <a:r>
              <a:rPr lang="zh-TW" altLang="en-US" sz="2400" b="1" dirty="0" smtClean="0">
                <a:latin typeface="+mj-lt"/>
              </a:rPr>
              <a:t>馬</a:t>
            </a:r>
            <a:r>
              <a:rPr lang="ja-JP" altLang="en-US" sz="2400" dirty="0">
                <a:latin typeface="+mj-lt"/>
              </a:rPr>
              <a:t>可</a:t>
            </a:r>
            <a:r>
              <a:rPr lang="zh-TW" altLang="en-US" sz="2400" b="1" dirty="0">
                <a:latin typeface="+mj-lt"/>
              </a:rPr>
              <a:t>福音 </a:t>
            </a:r>
            <a:r>
              <a:rPr lang="en-US" altLang="zh-TW" sz="2400" dirty="0">
                <a:latin typeface="+mj-lt"/>
              </a:rPr>
              <a:t>Mark</a:t>
            </a:r>
            <a:r>
              <a:rPr lang="zh-TW" altLang="en-US" sz="2400" dirty="0">
                <a:latin typeface="+mj-lt"/>
              </a:rPr>
              <a:t> </a:t>
            </a:r>
            <a:r>
              <a:rPr lang="en-US" altLang="zh-TW" sz="2400" dirty="0">
                <a:latin typeface="+mj-lt"/>
              </a:rPr>
              <a:t>10:45</a:t>
            </a:r>
            <a:r>
              <a:rPr lang="en-US" altLang="zh-TW" sz="2400" dirty="0" smtClean="0">
                <a:latin typeface="SimSun" charset="-122"/>
                <a:ea typeface="SimSun" charset="-122"/>
                <a:cs typeface="SimSun" charset="-122"/>
              </a:rPr>
              <a:t>)</a:t>
            </a:r>
            <a:endParaRPr lang="en-US" sz="2000" b="1" dirty="0">
              <a:latin typeface="NSimSun" pitchFamily="49" charset="-122"/>
              <a:ea typeface="NSimSun"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altLang="zh-TW" sz="1800" b="1" dirty="0" smtClean="0">
                <a:solidFill>
                  <a:srgbClr val="FF0000"/>
                </a:solidFill>
                <a:latin typeface="NSimSun" pitchFamily="49" charset="-122"/>
                <a:ea typeface="NSimSun" pitchFamily="49" charset="-122"/>
              </a:rPr>
              <a:t>2</a:t>
            </a:r>
            <a:r>
              <a:rPr lang="en-US" altLang="zh-TW" sz="3200" b="1" dirty="0" smtClean="0">
                <a:solidFill>
                  <a:srgbClr val="0000CC"/>
                </a:solidFill>
                <a:latin typeface="NSimSun" pitchFamily="49" charset="-122"/>
                <a:ea typeface="NSimSun" pitchFamily="49" charset="-122"/>
              </a:rPr>
              <a:t> </a:t>
            </a:r>
            <a:r>
              <a:rPr lang="zh-TW" altLang="en-US" sz="3100" b="1" dirty="0" smtClean="0">
                <a:solidFill>
                  <a:srgbClr val="0000CC"/>
                </a:solidFill>
                <a:latin typeface="微軟正黑體" pitchFamily="34" charset="-120"/>
                <a:ea typeface="微軟正黑體" pitchFamily="34" charset="-120"/>
              </a:rPr>
              <a:t>在耶路撒冷、靠近羊門有一個池子、希伯來話叫作</a:t>
            </a:r>
            <a:r>
              <a:rPr lang="zh-TW" altLang="en-US" sz="3100" b="1" dirty="0" smtClean="0">
                <a:solidFill>
                  <a:srgbClr val="FF0000"/>
                </a:solidFill>
                <a:latin typeface="微軟正黑體" pitchFamily="34" charset="-120"/>
                <a:ea typeface="微軟正黑體" pitchFamily="34" charset="-120"/>
              </a:rPr>
              <a:t>畢士大</a:t>
            </a:r>
            <a:r>
              <a:rPr lang="zh-TW" altLang="en-US" sz="3100" b="1" dirty="0" smtClean="0">
                <a:solidFill>
                  <a:srgbClr val="0000CC"/>
                </a:solidFill>
                <a:latin typeface="微軟正黑體" pitchFamily="34" charset="-120"/>
                <a:ea typeface="微軟正黑體" pitchFamily="34" charset="-120"/>
              </a:rPr>
              <a:t>、旁邊有五個廊子。</a:t>
            </a:r>
            <a:r>
              <a:rPr lang="en-US" altLang="zh-TW" sz="3100" b="1" dirty="0" smtClean="0">
                <a:solidFill>
                  <a:srgbClr val="0000CC"/>
                </a:solidFill>
                <a:latin typeface="NSimSun" pitchFamily="49" charset="-122"/>
                <a:ea typeface="NSimSun" pitchFamily="49" charset="-122"/>
              </a:rPr>
              <a:t/>
            </a:r>
            <a:br>
              <a:rPr lang="en-US" altLang="zh-TW" sz="3100" b="1" dirty="0" smtClean="0">
                <a:solidFill>
                  <a:srgbClr val="0000CC"/>
                </a:solidFill>
                <a:latin typeface="NSimSun" pitchFamily="49" charset="-122"/>
                <a:ea typeface="NSimSun" pitchFamily="49" charset="-122"/>
              </a:rPr>
            </a:br>
            <a:r>
              <a:rPr lang="en-US" sz="2700" dirty="0" smtClean="0">
                <a:solidFill>
                  <a:schemeClr val="tx1"/>
                </a:solidFill>
              </a:rPr>
              <a:t>Now there is in Jerusalem by the Sheep Gate a pool, in Aramaic called Bethesda</a:t>
            </a:r>
            <a:r>
              <a:rPr lang="zh-CN" altLang="en-US" sz="2700" dirty="0" smtClean="0">
                <a:solidFill>
                  <a:schemeClr val="tx1"/>
                </a:solidFill>
              </a:rPr>
              <a:t> </a:t>
            </a:r>
            <a:r>
              <a:rPr lang="en-US" sz="2700" dirty="0" smtClean="0">
                <a:solidFill>
                  <a:schemeClr val="tx1"/>
                </a:solidFill>
              </a:rPr>
              <a:t>which has five roofed colonnades.</a:t>
            </a:r>
            <a:endParaRPr lang="zh-TW" altLang="en-US" sz="2700" b="1" dirty="0" smtClean="0">
              <a:solidFill>
                <a:schemeClr val="tx1"/>
              </a:solidFill>
              <a:latin typeface="NSimSun" pitchFamily="49" charset="-122"/>
              <a:ea typeface="NSimSun" pitchFamily="49" charset="-122"/>
            </a:endParaRPr>
          </a:p>
        </p:txBody>
      </p:sp>
      <p:sp>
        <p:nvSpPr>
          <p:cNvPr id="6" name="Content Placeholder 5"/>
          <p:cNvSpPr>
            <a:spLocks noGrp="1"/>
          </p:cNvSpPr>
          <p:nvPr>
            <p:ph idx="1"/>
          </p:nvPr>
        </p:nvSpPr>
        <p:spPr>
          <a:xfrm>
            <a:off x="342900" y="2833971"/>
            <a:ext cx="8458200" cy="2124483"/>
          </a:xfrm>
        </p:spPr>
        <p:txBody>
          <a:bodyPr>
            <a:normAutofit/>
          </a:bodyPr>
          <a:lstStyle/>
          <a:p>
            <a:pPr>
              <a:buFont typeface="Wingdings" pitchFamily="2" charset="2"/>
              <a:buChar char="Ø"/>
            </a:pPr>
            <a:r>
              <a:rPr lang="zh-TW" altLang="en-US" sz="3200" b="1" dirty="0" smtClean="0">
                <a:solidFill>
                  <a:srgbClr val="FF0000"/>
                </a:solidFill>
                <a:latin typeface="微軟正黑體" pitchFamily="34" charset="-120"/>
                <a:ea typeface="微軟正黑體" pitchFamily="34" charset="-120"/>
              </a:rPr>
              <a:t>畢士大</a:t>
            </a:r>
            <a:r>
              <a:rPr lang="zh-CN" altLang="en-US" sz="3200" b="1" dirty="0" smtClean="0">
                <a:solidFill>
                  <a:srgbClr val="FF0000"/>
                </a:solidFill>
                <a:latin typeface="微軟正黑體" pitchFamily="34" charset="-120"/>
                <a:ea typeface="微軟正黑體" pitchFamily="34" charset="-120"/>
              </a:rPr>
              <a:t>（</a:t>
            </a:r>
            <a:r>
              <a:rPr lang="zh-TW" altLang="en-US" sz="3200" b="1" dirty="0" smtClean="0">
                <a:solidFill>
                  <a:srgbClr val="FF0000"/>
                </a:solidFill>
                <a:latin typeface="微軟正黑體" pitchFamily="34" charset="-120"/>
                <a:ea typeface="微軟正黑體" pitchFamily="34" charset="-120"/>
              </a:rPr>
              <a:t>憐憫之家</a:t>
            </a:r>
            <a:r>
              <a:rPr lang="zh-CN" altLang="en-US" sz="3200" b="1" dirty="0" smtClean="0">
                <a:solidFill>
                  <a:srgbClr val="FF0000"/>
                </a:solidFill>
                <a:latin typeface="微軟正黑體" pitchFamily="34" charset="-120"/>
                <a:ea typeface="微軟正黑體" pitchFamily="34" charset="-120"/>
              </a:rPr>
              <a:t>）：</a:t>
            </a:r>
            <a:r>
              <a:rPr lang="zh-TW" altLang="en-US" sz="3200" b="1" dirty="0" smtClean="0">
                <a:solidFill>
                  <a:srgbClr val="FF0000"/>
                </a:solidFill>
                <a:latin typeface="微軟正黑體" pitchFamily="34" charset="-120"/>
                <a:ea typeface="微軟正黑體" pitchFamily="34" charset="-120"/>
              </a:rPr>
              <a:t>為殘障人士所蓋</a:t>
            </a:r>
            <a:endParaRPr lang="en-US" altLang="zh-TW" sz="3200" b="1" dirty="0" smtClean="0">
              <a:solidFill>
                <a:srgbClr val="FF0000"/>
              </a:solidFill>
              <a:latin typeface="微軟正黑體" pitchFamily="34" charset="-120"/>
              <a:ea typeface="微軟正黑體" pitchFamily="34" charset="-120"/>
            </a:endParaRPr>
          </a:p>
          <a:p>
            <a:pPr>
              <a:buNone/>
            </a:pPr>
            <a:r>
              <a:rPr lang="en-US" altLang="zh-TW" sz="2800" dirty="0" smtClean="0">
                <a:latin typeface="+mj-lt"/>
                <a:ea typeface="NSimSun" pitchFamily="49" charset="-122"/>
              </a:rPr>
              <a:t>Bethesda (House of Mercy):  Built for the handicapped</a:t>
            </a:r>
          </a:p>
        </p:txBody>
      </p:sp>
      <p:pic>
        <p:nvPicPr>
          <p:cNvPr id="1030" name="Picture 6" descr="http://www.generationword.com/jerusalem101-photos/pool-of-bethesda/bethesda-1.jpg"/>
          <p:cNvPicPr>
            <a:picLocks noChangeAspect="1" noChangeArrowheads="1"/>
          </p:cNvPicPr>
          <p:nvPr/>
        </p:nvPicPr>
        <p:blipFill>
          <a:blip r:embed="rId2" cstate="screen"/>
          <a:srcRect/>
          <a:stretch>
            <a:fillRect/>
          </a:stretch>
        </p:blipFill>
        <p:spPr bwMode="auto">
          <a:xfrm>
            <a:off x="4495937" y="4639083"/>
            <a:ext cx="3581263" cy="2084672"/>
          </a:xfrm>
          <a:prstGeom prst="rect">
            <a:avLst/>
          </a:prstGeom>
          <a:noFill/>
        </p:spPr>
      </p:pic>
      <p:pic>
        <p:nvPicPr>
          <p:cNvPr id="11266" name="Picture 2" descr="http://upload.wikimedia.org/wikipedia/commons/thumb/5/51/Stoa_in_Athens.jpg/250px-Stoa_in_Athens.jpg"/>
          <p:cNvPicPr>
            <a:picLocks noChangeAspect="1" noChangeArrowheads="1"/>
          </p:cNvPicPr>
          <p:nvPr/>
        </p:nvPicPr>
        <p:blipFill>
          <a:blip r:embed="rId3" cstate="screen"/>
          <a:srcRect/>
          <a:stretch>
            <a:fillRect/>
          </a:stretch>
        </p:blipFill>
        <p:spPr bwMode="auto">
          <a:xfrm>
            <a:off x="762000" y="4933054"/>
            <a:ext cx="2381250" cy="17907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3200400"/>
          </a:xfrm>
        </p:spPr>
        <p:txBody>
          <a:bodyPr>
            <a:normAutofit/>
          </a:bodyPr>
          <a:lstStyle/>
          <a:p>
            <a:r>
              <a:rPr lang="en-US" altLang="zh-TW" sz="1600" b="1" dirty="0" smtClean="0">
                <a:solidFill>
                  <a:srgbClr val="FF0000"/>
                </a:solidFill>
                <a:latin typeface="NSimSun" pitchFamily="49" charset="-122"/>
                <a:ea typeface="NSimSun" pitchFamily="49" charset="-122"/>
              </a:rPr>
              <a:t>3</a:t>
            </a:r>
            <a:r>
              <a:rPr lang="en-US" altLang="zh-TW" sz="2800" b="1" dirty="0" smtClean="0">
                <a:solidFill>
                  <a:srgbClr val="0000CC"/>
                </a:solidFill>
                <a:latin typeface="NSimSun" pitchFamily="49" charset="-122"/>
                <a:ea typeface="NSimSun" pitchFamily="49" charset="-122"/>
              </a:rPr>
              <a:t> </a:t>
            </a:r>
            <a:r>
              <a:rPr lang="zh-TW" altLang="en-US" sz="2800" b="1" dirty="0" smtClean="0">
                <a:solidFill>
                  <a:srgbClr val="0000CC"/>
                </a:solidFill>
                <a:latin typeface="微軟正黑體" pitchFamily="34" charset="-120"/>
                <a:ea typeface="微軟正黑體" pitchFamily="34" charset="-120"/>
              </a:rPr>
              <a:t>裡面躺著瞎眼的、瘸腿的、血氣枯乾的、</a:t>
            </a:r>
            <a:r>
              <a:rPr lang="zh-TW" altLang="en-US" sz="2800" b="1" dirty="0" smtClean="0">
                <a:solidFill>
                  <a:srgbClr val="FF0000"/>
                </a:solidFill>
                <a:latin typeface="微軟正黑體" pitchFamily="34" charset="-120"/>
                <a:ea typeface="微軟正黑體" pitchFamily="34" charset="-120"/>
              </a:rPr>
              <a:t>許多病人</a:t>
            </a:r>
            <a:r>
              <a:rPr lang="zh-TW" altLang="en-US" sz="2800" b="1" dirty="0" smtClean="0">
                <a:solidFill>
                  <a:srgbClr val="0000CC"/>
                </a:solidFill>
                <a:latin typeface="微軟正黑體" pitchFamily="34" charset="-120"/>
                <a:ea typeface="微軟正黑體" pitchFamily="34" charset="-120"/>
              </a:rPr>
              <a:t>。</a:t>
            </a:r>
            <a:r>
              <a:rPr lang="en-US" altLang="zh-TW" sz="2800" b="1" dirty="0" smtClean="0">
                <a:solidFill>
                  <a:srgbClr val="0000CC"/>
                </a:solidFill>
                <a:latin typeface="微軟正黑體" pitchFamily="34" charset="-120"/>
                <a:ea typeface="微軟正黑體" pitchFamily="34" charset="-120"/>
              </a:rPr>
              <a:t/>
            </a:r>
            <a:br>
              <a:rPr lang="en-US" altLang="zh-TW" sz="2800" b="1" dirty="0" smtClean="0">
                <a:solidFill>
                  <a:srgbClr val="0000CC"/>
                </a:solidFill>
                <a:latin typeface="微軟正黑體" pitchFamily="34" charset="-120"/>
                <a:ea typeface="微軟正黑體" pitchFamily="34" charset="-120"/>
              </a:rPr>
            </a:br>
            <a:r>
              <a:rPr lang="en-US" altLang="zh-TW" sz="1800" b="1" dirty="0" smtClean="0">
                <a:solidFill>
                  <a:srgbClr val="FF0000"/>
                </a:solidFill>
                <a:latin typeface="微軟正黑體" pitchFamily="34" charset="-120"/>
                <a:ea typeface="微軟正黑體" pitchFamily="34" charset="-120"/>
              </a:rPr>
              <a:t>4</a:t>
            </a:r>
            <a:r>
              <a:rPr lang="en-US" altLang="zh-TW" sz="3200" b="1" dirty="0" smtClean="0">
                <a:solidFill>
                  <a:srgbClr val="0000CC"/>
                </a:solidFill>
                <a:latin typeface="微軟正黑體" pitchFamily="34" charset="-120"/>
                <a:ea typeface="微軟正黑體" pitchFamily="34" charset="-120"/>
              </a:rPr>
              <a:t>〔</a:t>
            </a:r>
            <a:r>
              <a:rPr lang="zh-TW" altLang="en-US" sz="2800" b="1" dirty="0" smtClean="0">
                <a:solidFill>
                  <a:srgbClr val="0000CC"/>
                </a:solidFill>
                <a:latin typeface="微軟正黑體" pitchFamily="34" charset="-120"/>
                <a:ea typeface="微軟正黑體" pitchFamily="34" charset="-120"/>
              </a:rPr>
              <a:t>因為有</a:t>
            </a:r>
            <a:r>
              <a:rPr lang="zh-TW" altLang="en-US" sz="2800" b="1" dirty="0" smtClean="0">
                <a:solidFill>
                  <a:srgbClr val="FF0000"/>
                </a:solidFill>
                <a:latin typeface="微軟正黑體" pitchFamily="34" charset="-120"/>
                <a:ea typeface="微軟正黑體" pitchFamily="34" charset="-120"/>
              </a:rPr>
              <a:t>天使</a:t>
            </a:r>
            <a:r>
              <a:rPr lang="zh-TW" altLang="en-US" sz="2800" b="1" dirty="0" smtClean="0">
                <a:solidFill>
                  <a:srgbClr val="0000CC"/>
                </a:solidFill>
                <a:latin typeface="微軟正黑體" pitchFamily="34" charset="-120"/>
                <a:ea typeface="微軟正黑體" pitchFamily="34" charset="-120"/>
              </a:rPr>
              <a:t>按時下池子攪動那水水動之後誰先下去無論害甚麼病就痊愈了</a:t>
            </a:r>
            <a:r>
              <a:rPr lang="en-US" altLang="zh-TW" sz="2800" b="1" dirty="0" smtClean="0">
                <a:solidFill>
                  <a:srgbClr val="0000CC"/>
                </a:solidFill>
                <a:latin typeface="微軟正黑體" pitchFamily="34" charset="-120"/>
                <a:ea typeface="微軟正黑體" pitchFamily="34" charset="-120"/>
              </a:rPr>
              <a:t>〕</a:t>
            </a:r>
            <a:r>
              <a:rPr lang="en-US" altLang="zh-TW" sz="2800" b="1" dirty="0" smtClean="0">
                <a:solidFill>
                  <a:srgbClr val="0000CC"/>
                </a:solidFill>
                <a:latin typeface="NSimSun" pitchFamily="49" charset="-122"/>
                <a:ea typeface="NSimSun" pitchFamily="49" charset="-122"/>
              </a:rPr>
              <a:t/>
            </a:r>
            <a:br>
              <a:rPr lang="en-US" altLang="zh-TW" sz="2800" b="1" dirty="0" smtClean="0">
                <a:solidFill>
                  <a:srgbClr val="0000CC"/>
                </a:solidFill>
                <a:latin typeface="NSimSun" pitchFamily="49" charset="-122"/>
                <a:ea typeface="NSimSun" pitchFamily="49" charset="-122"/>
              </a:rPr>
            </a:br>
            <a:r>
              <a:rPr lang="en-US" sz="3200" baseline="30000" dirty="0" smtClean="0">
                <a:solidFill>
                  <a:schemeClr val="tx1"/>
                </a:solidFill>
              </a:rPr>
              <a:t>3</a:t>
            </a:r>
            <a:r>
              <a:rPr lang="en-US" sz="3200" b="1" baseline="30000" dirty="0" smtClean="0">
                <a:solidFill>
                  <a:schemeClr val="tx1"/>
                </a:solidFill>
              </a:rPr>
              <a:t> </a:t>
            </a:r>
            <a:r>
              <a:rPr lang="en-US" sz="2400" dirty="0" smtClean="0">
                <a:solidFill>
                  <a:schemeClr val="tx1"/>
                </a:solidFill>
              </a:rPr>
              <a:t>In these lay a multitude of invalids—blind, lame, and paralyzed. </a:t>
            </a:r>
            <a:r>
              <a:rPr lang="en-US" sz="2400" i="1" dirty="0" smtClean="0">
                <a:solidFill>
                  <a:schemeClr val="tx1"/>
                </a:solidFill>
              </a:rPr>
              <a:t> </a:t>
            </a:r>
            <a:br>
              <a:rPr lang="en-US" sz="2400" i="1" dirty="0" smtClean="0">
                <a:solidFill>
                  <a:schemeClr val="tx1"/>
                </a:solidFill>
              </a:rPr>
            </a:br>
            <a:r>
              <a:rPr lang="en-US" sz="2700" baseline="30000" dirty="0" smtClean="0">
                <a:solidFill>
                  <a:schemeClr val="tx1"/>
                </a:solidFill>
              </a:rPr>
              <a:t>4</a:t>
            </a:r>
            <a:r>
              <a:rPr lang="en-US" sz="2700" b="1" baseline="30000" dirty="0" smtClean="0">
                <a:solidFill>
                  <a:schemeClr val="tx1"/>
                </a:solidFill>
              </a:rPr>
              <a:t> </a:t>
            </a:r>
            <a:r>
              <a:rPr lang="en-US" sz="2400" dirty="0" smtClean="0">
                <a:solidFill>
                  <a:schemeClr val="tx1"/>
                </a:solidFill>
              </a:rPr>
              <a:t>for an angel of the Lord went down at certain seasons into the pool, and stirred the water: whoever stepped in first after the stirring of the water was healed of whatever disease he had.</a:t>
            </a:r>
            <a:endParaRPr lang="en-US" sz="2400" dirty="0">
              <a:solidFill>
                <a:schemeClr val="tx1"/>
              </a:solidFill>
            </a:endParaRPr>
          </a:p>
        </p:txBody>
      </p:sp>
      <p:sp>
        <p:nvSpPr>
          <p:cNvPr id="6" name="TextBox 5"/>
          <p:cNvSpPr txBox="1"/>
          <p:nvPr/>
        </p:nvSpPr>
        <p:spPr>
          <a:xfrm>
            <a:off x="152400" y="3564791"/>
            <a:ext cx="8915400" cy="2723823"/>
          </a:xfrm>
          <a:prstGeom prst="rect">
            <a:avLst/>
          </a:prstGeom>
          <a:noFill/>
        </p:spPr>
        <p:txBody>
          <a:bodyPr wrap="square" rtlCol="0">
            <a:spAutoFit/>
          </a:bodyPr>
          <a:lstStyle/>
          <a:p>
            <a:pPr>
              <a:spcAft>
                <a:spcPts val="600"/>
              </a:spcAft>
              <a:buFont typeface="Wingdings" pitchFamily="2" charset="2"/>
              <a:buChar char="Ø"/>
            </a:pPr>
            <a:r>
              <a:rPr lang="zh-TW" altLang="en-US" sz="3200" b="1" dirty="0" smtClean="0">
                <a:solidFill>
                  <a:srgbClr val="C00000"/>
                </a:solidFill>
                <a:latin typeface="微軟正黑體" pitchFamily="34" charset="-120"/>
                <a:ea typeface="微軟正黑體" pitchFamily="34" charset="-120"/>
              </a:rPr>
              <a:t>許多不同的病人</a:t>
            </a:r>
            <a:r>
              <a:rPr lang="zh-TW" altLang="en-US" sz="3200" b="1" dirty="0" smtClean="0">
                <a:solidFill>
                  <a:srgbClr val="C00000"/>
                </a:solidFill>
                <a:latin typeface="NSimSun" pitchFamily="49" charset="-122"/>
                <a:ea typeface="NSimSun" pitchFamily="49" charset="-122"/>
              </a:rPr>
              <a:t> </a:t>
            </a:r>
            <a:r>
              <a:rPr lang="en-US" altLang="zh-TW" sz="3200" b="1" dirty="0" smtClean="0">
                <a:solidFill>
                  <a:srgbClr val="C00000"/>
                </a:solidFill>
                <a:latin typeface="NSimSun" pitchFamily="49" charset="-122"/>
                <a:ea typeface="NSimSun" pitchFamily="49" charset="-122"/>
              </a:rPr>
              <a:t>	</a:t>
            </a:r>
            <a:r>
              <a:rPr lang="en-US" altLang="zh-TW" sz="2800" dirty="0" smtClean="0">
                <a:latin typeface="+mj-lt"/>
                <a:ea typeface="NSimSun" pitchFamily="49" charset="-122"/>
              </a:rPr>
              <a:t>Many different types of patients</a:t>
            </a:r>
          </a:p>
          <a:p>
            <a:pPr>
              <a:spcAft>
                <a:spcPts val="600"/>
              </a:spcAft>
              <a:buFont typeface="Wingdings" pitchFamily="2" charset="2"/>
              <a:buChar char="Ø"/>
            </a:pPr>
            <a:r>
              <a:rPr lang="zh-TW" altLang="en-US" sz="3200" b="1" dirty="0" smtClean="0">
                <a:solidFill>
                  <a:srgbClr val="CC0000"/>
                </a:solidFill>
                <a:latin typeface="微軟正黑體" pitchFamily="34" charset="-120"/>
                <a:ea typeface="微軟正黑體" pitchFamily="34" charset="-120"/>
              </a:rPr>
              <a:t>天使</a:t>
            </a:r>
            <a:r>
              <a:rPr lang="zh-CN" altLang="en-US" sz="3200" b="1" dirty="0">
                <a:solidFill>
                  <a:srgbClr val="CC0000"/>
                </a:solidFill>
                <a:latin typeface="微軟正黑體" pitchFamily="34" charset="-120"/>
                <a:ea typeface="微軟正黑體" pitchFamily="34" charset="-120"/>
              </a:rPr>
              <a:t>治</a:t>
            </a:r>
            <a:r>
              <a:rPr lang="zh-TW" altLang="en-US" sz="3200" b="1" dirty="0">
                <a:solidFill>
                  <a:srgbClr val="CC0000"/>
                </a:solidFill>
                <a:latin typeface="微軟正黑體" pitchFamily="34" charset="-120"/>
                <a:ea typeface="微軟正黑體" pitchFamily="34" charset="-120"/>
              </a:rPr>
              <a:t>病</a:t>
            </a:r>
            <a:r>
              <a:rPr lang="zh-CN" altLang="en-US" sz="3200" b="1" dirty="0">
                <a:solidFill>
                  <a:srgbClr val="CC0000"/>
                </a:solidFill>
                <a:latin typeface="微軟正黑體" pitchFamily="34" charset="-120"/>
                <a:ea typeface="微軟正黑體" pitchFamily="34" charset="-120"/>
              </a:rPr>
              <a:t>的</a:t>
            </a:r>
            <a:r>
              <a:rPr lang="zh-CN" altLang="en-US" sz="3200" b="1" dirty="0" smtClean="0">
                <a:solidFill>
                  <a:srgbClr val="CC0000"/>
                </a:solidFill>
                <a:latin typeface="微軟正黑體" pitchFamily="34" charset="-120"/>
                <a:ea typeface="微軟正黑體" pitchFamily="34" charset="-120"/>
              </a:rPr>
              <a:t>迷信</a:t>
            </a:r>
            <a:r>
              <a:rPr lang="zh-CN" altLang="en-US" sz="3200" dirty="0" smtClean="0">
                <a:latin typeface="NSimSun" pitchFamily="49" charset="-122"/>
                <a:ea typeface="NSimSun" pitchFamily="49" charset="-122"/>
              </a:rPr>
              <a:t>  </a:t>
            </a:r>
            <a:r>
              <a:rPr lang="en-US" altLang="zh-CN" sz="3200" dirty="0">
                <a:latin typeface="NSimSun" pitchFamily="49" charset="-122"/>
                <a:ea typeface="NSimSun" pitchFamily="49" charset="-122"/>
              </a:rPr>
              <a:t>	</a:t>
            </a:r>
            <a:r>
              <a:rPr lang="en-US" altLang="zh-CN" sz="2800" dirty="0">
                <a:latin typeface="+mj-lt"/>
                <a:ea typeface="NSimSun" pitchFamily="49" charset="-122"/>
              </a:rPr>
              <a:t>A belief of healing by angels</a:t>
            </a:r>
            <a:endParaRPr lang="en-US" altLang="zh-CN" sz="2800" dirty="0">
              <a:solidFill>
                <a:srgbClr val="CC0000"/>
              </a:solidFill>
              <a:latin typeface="+mj-lt"/>
              <a:ea typeface="NSimSun" pitchFamily="49" charset="-122"/>
            </a:endParaRPr>
          </a:p>
          <a:p>
            <a:pPr lvl="0">
              <a:spcAft>
                <a:spcPts val="600"/>
              </a:spcAft>
              <a:buFont typeface="Wingdings" pitchFamily="2" charset="2"/>
              <a:buChar char="v"/>
            </a:pPr>
            <a:r>
              <a:rPr lang="zh-CN" altLang="en-US" sz="3200" b="1" dirty="0">
                <a:solidFill>
                  <a:srgbClr val="008000"/>
                </a:solidFill>
                <a:latin typeface="微軟正黑體" pitchFamily="34" charset="-120"/>
                <a:ea typeface="微軟正黑體" pitchFamily="34" charset="-120"/>
              </a:rPr>
              <a:t>疾病</a:t>
            </a:r>
            <a:r>
              <a:rPr lang="en-US" altLang="zh-TW" sz="3200" b="1" dirty="0">
                <a:solidFill>
                  <a:srgbClr val="008000"/>
                </a:solidFill>
                <a:latin typeface="微軟正黑體" pitchFamily="34" charset="-120"/>
                <a:ea typeface="微軟正黑體" pitchFamily="34" charset="-120"/>
              </a:rPr>
              <a:t>, </a:t>
            </a:r>
            <a:r>
              <a:rPr lang="zh-CN" altLang="en-US" sz="3200" b="1" dirty="0">
                <a:solidFill>
                  <a:srgbClr val="008000"/>
                </a:solidFill>
                <a:latin typeface="微軟正黑體" pitchFamily="34" charset="-120"/>
                <a:ea typeface="微軟正黑體" pitchFamily="34" charset="-120"/>
              </a:rPr>
              <a:t>憂抑</a:t>
            </a:r>
            <a:r>
              <a:rPr lang="en-US" altLang="zh-CN" sz="3200" b="1" dirty="0">
                <a:solidFill>
                  <a:srgbClr val="008000"/>
                </a:solidFill>
                <a:latin typeface="微軟正黑體" pitchFamily="34" charset="-120"/>
                <a:ea typeface="微軟正黑體" pitchFamily="34" charset="-120"/>
              </a:rPr>
              <a:t>, </a:t>
            </a:r>
            <a:r>
              <a:rPr lang="zh-CN" altLang="en-US" sz="3200" b="1" dirty="0">
                <a:solidFill>
                  <a:srgbClr val="008000"/>
                </a:solidFill>
                <a:latin typeface="微軟正黑體" pitchFamily="34" charset="-120"/>
                <a:ea typeface="微軟正黑體" pitchFamily="34" charset="-120"/>
              </a:rPr>
              <a:t>悲傷</a:t>
            </a:r>
            <a:r>
              <a:rPr lang="en-US" altLang="zh-CN" sz="3200" b="1" dirty="0">
                <a:solidFill>
                  <a:srgbClr val="008000"/>
                </a:solidFill>
                <a:latin typeface="微軟正黑體" pitchFamily="34" charset="-120"/>
                <a:ea typeface="微軟正黑體" pitchFamily="34" charset="-120"/>
              </a:rPr>
              <a:t>, </a:t>
            </a:r>
            <a:r>
              <a:rPr lang="zh-CN" altLang="en-US" sz="3200" b="1" dirty="0">
                <a:solidFill>
                  <a:srgbClr val="008000"/>
                </a:solidFill>
                <a:latin typeface="微軟正黑體" pitchFamily="34" charset="-120"/>
                <a:ea typeface="微軟正黑體" pitchFamily="34" charset="-120"/>
              </a:rPr>
              <a:t>苦毒</a:t>
            </a:r>
            <a:r>
              <a:rPr lang="en-US" altLang="zh-CN" sz="3200" b="1" dirty="0">
                <a:solidFill>
                  <a:srgbClr val="008000"/>
                </a:solidFill>
                <a:latin typeface="微軟正黑體" pitchFamily="34" charset="-120"/>
                <a:ea typeface="微軟正黑體" pitchFamily="34" charset="-120"/>
              </a:rPr>
              <a:t>, </a:t>
            </a:r>
            <a:r>
              <a:rPr lang="zh-TW" altLang="en-US" sz="3200" b="1" dirty="0">
                <a:solidFill>
                  <a:srgbClr val="008000"/>
                </a:solidFill>
                <a:latin typeface="微軟正黑體" pitchFamily="34" charset="-120"/>
                <a:ea typeface="微軟正黑體" pitchFamily="34" charset="-120"/>
              </a:rPr>
              <a:t>上癮</a:t>
            </a:r>
            <a:r>
              <a:rPr lang="en-US" altLang="zh-CN" sz="3200" b="1" dirty="0">
                <a:solidFill>
                  <a:srgbClr val="008000"/>
                </a:solidFill>
                <a:latin typeface="微軟正黑體" pitchFamily="34" charset="-120"/>
                <a:ea typeface="微軟正黑體" pitchFamily="34" charset="-120"/>
              </a:rPr>
              <a:t>, </a:t>
            </a:r>
            <a:r>
              <a:rPr lang="zh-TW" altLang="en-US" sz="3200" b="1" dirty="0">
                <a:solidFill>
                  <a:srgbClr val="008000"/>
                </a:solidFill>
                <a:latin typeface="微軟正黑體" pitchFamily="34" charset="-120"/>
                <a:ea typeface="微軟正黑體" pitchFamily="34" charset="-120"/>
              </a:rPr>
              <a:t>壊</a:t>
            </a:r>
            <a:r>
              <a:rPr lang="zh-TW" altLang="en-US" sz="3200" b="1" dirty="0" smtClean="0">
                <a:solidFill>
                  <a:srgbClr val="008000"/>
                </a:solidFill>
                <a:latin typeface="微軟正黑體" pitchFamily="34" charset="-120"/>
                <a:ea typeface="微軟正黑體" pitchFamily="34" charset="-120"/>
              </a:rPr>
              <a:t>習慣</a:t>
            </a:r>
            <a:r>
              <a:rPr lang="en-US" altLang="zh-TW" sz="3200" b="1" dirty="0" smtClean="0">
                <a:solidFill>
                  <a:srgbClr val="008000"/>
                </a:solidFill>
                <a:latin typeface="NSimSun" pitchFamily="49" charset="-122"/>
                <a:ea typeface="NSimSun" pitchFamily="49" charset="-122"/>
              </a:rPr>
              <a:t>               </a:t>
            </a:r>
            <a:r>
              <a:rPr lang="en-US" altLang="zh-CN" sz="2800" dirty="0" err="1" smtClean="0">
                <a:latin typeface="+mj-lt"/>
                <a:ea typeface="NSimSun" pitchFamily="49" charset="-122"/>
              </a:rPr>
              <a:t>lllness</a:t>
            </a:r>
            <a:r>
              <a:rPr lang="en-US" altLang="zh-CN" sz="2800" dirty="0" smtClean="0">
                <a:latin typeface="+mj-lt"/>
                <a:ea typeface="NSimSun" pitchFamily="49" charset="-122"/>
              </a:rPr>
              <a:t>, depression, grief, bitterness, addiction, bad habits</a:t>
            </a:r>
          </a:p>
          <a:p>
            <a:pPr lvl="0">
              <a:spcAft>
                <a:spcPts val="600"/>
              </a:spcAft>
              <a:buFont typeface="Wingdings" pitchFamily="2" charset="2"/>
              <a:buChar char="v"/>
            </a:pPr>
            <a:r>
              <a:rPr lang="zh-TW" altLang="en-US" sz="3200" b="1" dirty="0" smtClean="0">
                <a:solidFill>
                  <a:srgbClr val="008000"/>
                </a:solidFill>
                <a:latin typeface="微軟正黑體" pitchFamily="34" charset="-120"/>
                <a:ea typeface="微軟正黑體" pitchFamily="34" charset="-120"/>
              </a:rPr>
              <a:t>對疾病的恐懼</a:t>
            </a:r>
            <a:r>
              <a:rPr lang="zh-TW" altLang="en-US" sz="3200" b="1" dirty="0" smtClean="0">
                <a:solidFill>
                  <a:srgbClr val="008000"/>
                </a:solidFill>
                <a:latin typeface="NSimSun" pitchFamily="49" charset="-122"/>
                <a:ea typeface="NSimSun" pitchFamily="49" charset="-122"/>
              </a:rPr>
              <a:t> </a:t>
            </a:r>
            <a:r>
              <a:rPr lang="en-US" altLang="zh-TW" sz="3200" b="1" dirty="0" smtClean="0">
                <a:solidFill>
                  <a:srgbClr val="008000"/>
                </a:solidFill>
                <a:latin typeface="NSimSun" pitchFamily="49" charset="-122"/>
                <a:ea typeface="NSimSun" pitchFamily="49" charset="-122"/>
              </a:rPr>
              <a:t>	</a:t>
            </a:r>
            <a:r>
              <a:rPr lang="en-US" altLang="zh-TW" sz="2800" dirty="0" smtClean="0">
                <a:latin typeface="+mj-lt"/>
                <a:ea typeface="NSimSun" pitchFamily="49" charset="-122"/>
              </a:rPr>
              <a:t>Fear of illness</a:t>
            </a:r>
            <a:endParaRPr lang="en-US" altLang="zh-TW" sz="2800" dirty="0" smtClean="0">
              <a:solidFill>
                <a:srgbClr val="008000"/>
              </a:solidFill>
              <a:latin typeface="+mj-lt"/>
              <a:ea typeface="NSimSun"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1371600"/>
          </a:xfrm>
        </p:spPr>
        <p:txBody>
          <a:bodyPr>
            <a:normAutofit fontScale="90000"/>
          </a:bodyPr>
          <a:lstStyle/>
          <a:p>
            <a:r>
              <a:rPr lang="en-US" altLang="zh-TW" sz="1600" b="1" dirty="0" smtClean="0">
                <a:solidFill>
                  <a:srgbClr val="FF0000"/>
                </a:solidFill>
                <a:latin typeface="NSimSun" pitchFamily="49" charset="-122"/>
                <a:ea typeface="NSimSun" pitchFamily="49" charset="-122"/>
              </a:rPr>
              <a:t>5</a:t>
            </a:r>
            <a:r>
              <a:rPr lang="en-US" altLang="zh-TW" sz="3100" b="1" dirty="0" smtClean="0">
                <a:solidFill>
                  <a:srgbClr val="0000CC"/>
                </a:solidFill>
                <a:latin typeface="NSimSun" pitchFamily="49" charset="-122"/>
                <a:ea typeface="NSimSun" pitchFamily="49" charset="-122"/>
              </a:rPr>
              <a:t> </a:t>
            </a:r>
            <a:r>
              <a:rPr lang="zh-TW" altLang="en-US" sz="3100" b="1" dirty="0" smtClean="0">
                <a:solidFill>
                  <a:srgbClr val="0000CC"/>
                </a:solidFill>
                <a:latin typeface="微軟正黑體" pitchFamily="34" charset="-120"/>
                <a:ea typeface="微軟正黑體" pitchFamily="34" charset="-120"/>
              </a:rPr>
              <a:t>在那裡有一個人、病了</a:t>
            </a:r>
            <a:r>
              <a:rPr lang="zh-TW" altLang="en-US" sz="3100" b="1" dirty="0" smtClean="0">
                <a:solidFill>
                  <a:srgbClr val="FF0000"/>
                </a:solidFill>
                <a:latin typeface="微軟正黑體" pitchFamily="34" charset="-120"/>
                <a:ea typeface="微軟正黑體" pitchFamily="34" charset="-120"/>
              </a:rPr>
              <a:t>三十八年</a:t>
            </a:r>
            <a:r>
              <a:rPr lang="zh-TW" altLang="en-US" sz="3100" b="1" dirty="0" smtClean="0">
                <a:solidFill>
                  <a:srgbClr val="0000CC"/>
                </a:solidFill>
                <a:latin typeface="微軟正黑體" pitchFamily="34" charset="-120"/>
                <a:ea typeface="微軟正黑體" pitchFamily="34" charset="-120"/>
              </a:rPr>
              <a:t>。</a:t>
            </a:r>
            <a:r>
              <a:rPr lang="en-US" altLang="zh-TW" sz="3200" b="1" dirty="0" smtClean="0">
                <a:solidFill>
                  <a:srgbClr val="0000CC"/>
                </a:solidFill>
                <a:latin typeface="NSimSun" pitchFamily="49" charset="-122"/>
                <a:ea typeface="NSimSun" pitchFamily="49" charset="-122"/>
              </a:rPr>
              <a:t/>
            </a:r>
            <a:br>
              <a:rPr lang="en-US" altLang="zh-TW" sz="3200" b="1" dirty="0" smtClean="0">
                <a:solidFill>
                  <a:srgbClr val="0000CC"/>
                </a:solidFill>
                <a:latin typeface="NSimSun" pitchFamily="49" charset="-122"/>
                <a:ea typeface="NSimSun" pitchFamily="49" charset="-122"/>
              </a:rPr>
            </a:br>
            <a:r>
              <a:rPr lang="en-US" sz="2800" dirty="0" smtClean="0"/>
              <a:t> </a:t>
            </a:r>
            <a:r>
              <a:rPr lang="en-US" sz="2700" dirty="0" smtClean="0">
                <a:solidFill>
                  <a:schemeClr val="tx1"/>
                </a:solidFill>
              </a:rPr>
              <a:t>One man was there who had been an invalid for thirty-eight years. </a:t>
            </a:r>
            <a:r>
              <a:rPr lang="zh-TW" altLang="en-US" sz="2700" b="1" dirty="0" smtClean="0">
                <a:solidFill>
                  <a:schemeClr val="tx1"/>
                </a:solidFill>
                <a:ea typeface="NSimSun" pitchFamily="49" charset="-122"/>
              </a:rPr>
              <a:t/>
            </a:r>
            <a:br>
              <a:rPr lang="zh-TW" altLang="en-US" sz="2700" b="1" dirty="0" smtClean="0">
                <a:solidFill>
                  <a:schemeClr val="tx1"/>
                </a:solidFill>
                <a:ea typeface="NSimSun" pitchFamily="49" charset="-122"/>
              </a:rPr>
            </a:br>
            <a:endParaRPr lang="en-US" sz="2700" dirty="0">
              <a:solidFill>
                <a:schemeClr val="tx1"/>
              </a:solidFill>
            </a:endParaRPr>
          </a:p>
        </p:txBody>
      </p:sp>
      <p:sp>
        <p:nvSpPr>
          <p:cNvPr id="3" name="Content Placeholder 2"/>
          <p:cNvSpPr>
            <a:spLocks noGrp="1"/>
          </p:cNvSpPr>
          <p:nvPr>
            <p:ph idx="1"/>
          </p:nvPr>
        </p:nvSpPr>
        <p:spPr>
          <a:xfrm>
            <a:off x="0" y="2209800"/>
            <a:ext cx="9144000" cy="4038600"/>
          </a:xfrm>
        </p:spPr>
        <p:txBody>
          <a:bodyPr>
            <a:normAutofit/>
          </a:bodyPr>
          <a:lstStyle/>
          <a:p>
            <a:pPr marL="0">
              <a:spcBef>
                <a:spcPts val="0"/>
              </a:spcBef>
              <a:spcAft>
                <a:spcPts val="600"/>
              </a:spcAft>
              <a:buFont typeface="Wingdings" pitchFamily="2" charset="2"/>
              <a:buChar char="Ø"/>
            </a:pPr>
            <a:r>
              <a:rPr lang="zh-CN" altLang="en-US" sz="3200" b="1" dirty="0" smtClean="0">
                <a:solidFill>
                  <a:srgbClr val="FF0000"/>
                </a:solidFill>
                <a:latin typeface="微軟正黑體" pitchFamily="34" charset="-120"/>
                <a:ea typeface="微軟正黑體" pitchFamily="34" charset="-120"/>
              </a:rPr>
              <a:t>久病纏身</a:t>
            </a:r>
            <a:r>
              <a:rPr lang="zh-CN" altLang="en-US" sz="3200" b="1" dirty="0">
                <a:solidFill>
                  <a:srgbClr val="E20000"/>
                </a:solidFill>
                <a:latin typeface="微軟正黑體" pitchFamily="34" charset="-120"/>
                <a:ea typeface="微軟正黑體" pitchFamily="34" charset="-120"/>
              </a:rPr>
              <a:t> </a:t>
            </a:r>
            <a:r>
              <a:rPr lang="zh-CN" altLang="en-US" sz="3200" b="1" dirty="0" smtClean="0">
                <a:solidFill>
                  <a:srgbClr val="7030A0"/>
                </a:solidFill>
                <a:latin typeface="微軟正黑體" pitchFamily="34" charset="-120"/>
                <a:ea typeface="微軟正黑體" pitchFamily="34" charset="-120"/>
              </a:rPr>
              <a:t>先天殘疾？</a:t>
            </a:r>
            <a:r>
              <a:rPr lang="en-US" altLang="zh-CN" sz="3200" b="1" dirty="0" smtClean="0">
                <a:solidFill>
                  <a:srgbClr val="7030A0"/>
                </a:solidFill>
                <a:latin typeface="微軟正黑體" pitchFamily="34" charset="-120"/>
                <a:ea typeface="微軟正黑體" pitchFamily="34" charset="-120"/>
              </a:rPr>
              <a:t> </a:t>
            </a:r>
            <a:r>
              <a:rPr lang="en-US" altLang="zh-CN" sz="3200" b="1" dirty="0" smtClean="0">
                <a:solidFill>
                  <a:srgbClr val="7030A0"/>
                </a:solidFill>
                <a:latin typeface="NSimSun" pitchFamily="49" charset="-122"/>
                <a:ea typeface="NSimSun" pitchFamily="49" charset="-122"/>
              </a:rPr>
              <a:t>	</a:t>
            </a:r>
            <a:r>
              <a:rPr lang="en-US" altLang="zh-CN" sz="2800" dirty="0" smtClean="0">
                <a:latin typeface="微軟正黑體" pitchFamily="34" charset="-120"/>
                <a:ea typeface="微軟正黑體" pitchFamily="34" charset="-120"/>
              </a:rPr>
              <a:t>Chronic illness, congenital?</a:t>
            </a:r>
            <a:endParaRPr lang="en-US" altLang="zh-CN" sz="2800" b="1" dirty="0" smtClean="0">
              <a:solidFill>
                <a:srgbClr val="7030A0"/>
              </a:solidFill>
              <a:latin typeface="微軟正黑體" pitchFamily="34" charset="-120"/>
              <a:ea typeface="微軟正黑體" pitchFamily="34" charset="-120"/>
            </a:endParaRPr>
          </a:p>
          <a:p>
            <a:pPr marL="182880" indent="-457200">
              <a:spcBef>
                <a:spcPts val="0"/>
              </a:spcBef>
              <a:spcAft>
                <a:spcPts val="600"/>
              </a:spcAft>
              <a:buFont typeface="Wingdings" charset="2"/>
              <a:buChar char="v"/>
            </a:pPr>
            <a:r>
              <a:rPr lang="zh-CN" altLang="en-US" sz="3200" b="1" dirty="0" smtClean="0">
                <a:solidFill>
                  <a:srgbClr val="008000"/>
                </a:solidFill>
                <a:latin typeface="微軟正黑體" pitchFamily="34" charset="-120"/>
                <a:ea typeface="微軟正黑體" pitchFamily="34" charset="-120"/>
              </a:rPr>
              <a:t>不得</a:t>
            </a:r>
            <a:r>
              <a:rPr lang="zh-TW" altLang="en-US" sz="3200" b="1" dirty="0" smtClean="0">
                <a:solidFill>
                  <a:srgbClr val="008000"/>
                </a:solidFill>
                <a:latin typeface="微軟正黑體" pitchFamily="34" charset="-120"/>
                <a:ea typeface="微軟正黑體" pitchFamily="34" charset="-120"/>
              </a:rPr>
              <a:t>醫治的原因：</a:t>
            </a:r>
            <a:r>
              <a:rPr lang="en-US" altLang="zh-TW" sz="2800" dirty="0" smtClean="0">
                <a:latin typeface="微軟正黑體" pitchFamily="34" charset="-120"/>
                <a:ea typeface="微軟正黑體" pitchFamily="34" charset="-120"/>
              </a:rPr>
              <a:t>Why are people not healed</a:t>
            </a:r>
            <a:endParaRPr lang="en-US" altLang="zh-TW" sz="2800" dirty="0">
              <a:solidFill>
                <a:srgbClr val="008000"/>
              </a:solidFill>
              <a:latin typeface="微軟正黑體" pitchFamily="34" charset="-120"/>
              <a:ea typeface="微軟正黑體" pitchFamily="34" charset="-120"/>
            </a:endParaRPr>
          </a:p>
          <a:p>
            <a:pPr marL="0" indent="0">
              <a:spcBef>
                <a:spcPts val="0"/>
              </a:spcBef>
              <a:spcAft>
                <a:spcPts val="600"/>
              </a:spcAft>
              <a:buNone/>
            </a:pPr>
            <a:r>
              <a:rPr lang="zh-TW" altLang="en-US" sz="3500" b="1" dirty="0">
                <a:solidFill>
                  <a:srgbClr val="DA0000"/>
                </a:solidFill>
                <a:latin typeface="NSimSun" pitchFamily="49" charset="-122"/>
                <a:ea typeface="NSimSun" pitchFamily="49" charset="-122"/>
              </a:rPr>
              <a:t> </a:t>
            </a:r>
            <a:r>
              <a:rPr lang="en-US" altLang="zh-TW" sz="3500" b="1" dirty="0" smtClean="0">
                <a:solidFill>
                  <a:srgbClr val="DA0000"/>
                </a:solidFill>
                <a:latin typeface="NSimSun" pitchFamily="49" charset="-122"/>
                <a:ea typeface="NSimSun" pitchFamily="49" charset="-122"/>
              </a:rPr>
              <a:t>   </a:t>
            </a:r>
            <a:r>
              <a:rPr lang="zh-TW" altLang="en-US" sz="3200" b="1" dirty="0" smtClean="0">
                <a:solidFill>
                  <a:srgbClr val="008000"/>
                </a:solidFill>
                <a:latin typeface="微軟正黑體" pitchFamily="34" charset="-120"/>
                <a:ea typeface="微軟正黑體" pitchFamily="34" charset="-120"/>
              </a:rPr>
              <a:t>不承認有病 </a:t>
            </a:r>
            <a:r>
              <a:rPr lang="en-US" altLang="zh-TW" sz="3200" b="1" dirty="0" smtClean="0">
                <a:solidFill>
                  <a:srgbClr val="008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Denial of illness</a:t>
            </a:r>
            <a:endParaRPr lang="en-US" altLang="zh-TW" sz="2800" dirty="0" smtClean="0">
              <a:solidFill>
                <a:srgbClr val="008000"/>
              </a:solidFill>
              <a:latin typeface="微軟正黑體" pitchFamily="34" charset="-120"/>
              <a:ea typeface="微軟正黑體" pitchFamily="34" charset="-120"/>
            </a:endParaRPr>
          </a:p>
          <a:p>
            <a:pPr marL="0" indent="0">
              <a:spcBef>
                <a:spcPts val="0"/>
              </a:spcBef>
              <a:spcAft>
                <a:spcPts val="600"/>
              </a:spcAft>
              <a:buNone/>
            </a:pPr>
            <a:r>
              <a:rPr lang="zh-TW" altLang="en-US" sz="3200" b="1" dirty="0" smtClean="0">
                <a:solidFill>
                  <a:srgbClr val="008000"/>
                </a:solidFill>
                <a:latin typeface="微軟正黑體" pitchFamily="34" charset="-120"/>
                <a:ea typeface="微軟正黑體" pitchFamily="34" charset="-120"/>
              </a:rPr>
              <a:t> </a:t>
            </a:r>
            <a:r>
              <a:rPr lang="en-US" altLang="zh-TW" sz="3200" b="1" dirty="0" smtClean="0">
                <a:solidFill>
                  <a:srgbClr val="008000"/>
                </a:solidFill>
                <a:latin typeface="微軟正黑體" pitchFamily="34" charset="-120"/>
                <a:ea typeface="微軟正黑體" pitchFamily="34" charset="-120"/>
              </a:rPr>
              <a:t>   </a:t>
            </a:r>
            <a:r>
              <a:rPr lang="zh-TW" altLang="en-US" sz="3200" b="1" dirty="0" smtClean="0">
                <a:solidFill>
                  <a:srgbClr val="008000"/>
                </a:solidFill>
                <a:latin typeface="微軟正黑體" pitchFamily="34" charset="-120"/>
                <a:ea typeface="微軟正黑體" pitchFamily="34" charset="-120"/>
              </a:rPr>
              <a:t>不願意被醫治</a:t>
            </a:r>
            <a:r>
              <a:rPr lang="zh-TW" altLang="en-US" sz="3200" b="1" dirty="0" smtClean="0">
                <a:latin typeface="微軟正黑體" pitchFamily="34" charset="-120"/>
                <a:ea typeface="微軟正黑體" pitchFamily="34" charset="-120"/>
              </a:rPr>
              <a:t> </a:t>
            </a:r>
            <a:r>
              <a:rPr lang="en-US" altLang="zh-TW" sz="3200" b="1"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Unwilling to be healed</a:t>
            </a:r>
            <a:endParaRPr lang="en-US" altLang="zh-TW" sz="2800" dirty="0" smtClean="0">
              <a:solidFill>
                <a:srgbClr val="008000"/>
              </a:solidFill>
              <a:latin typeface="微軟正黑體" pitchFamily="34" charset="-120"/>
              <a:ea typeface="微軟正黑體" pitchFamily="34" charset="-120"/>
            </a:endParaRPr>
          </a:p>
          <a:p>
            <a:pPr marL="0" indent="0">
              <a:spcBef>
                <a:spcPts val="0"/>
              </a:spcBef>
              <a:spcAft>
                <a:spcPts val="600"/>
              </a:spcAft>
              <a:buNone/>
            </a:pPr>
            <a:r>
              <a:rPr lang="zh-TW" altLang="en-US" sz="3200" b="1" dirty="0" smtClean="0">
                <a:solidFill>
                  <a:srgbClr val="008000"/>
                </a:solidFill>
                <a:latin typeface="微軟正黑體" pitchFamily="34" charset="-120"/>
                <a:ea typeface="微軟正黑體" pitchFamily="34" charset="-120"/>
              </a:rPr>
              <a:t> </a:t>
            </a:r>
            <a:r>
              <a:rPr lang="en-US" altLang="zh-TW" sz="3200" b="1" dirty="0" smtClean="0">
                <a:solidFill>
                  <a:srgbClr val="008000"/>
                </a:solidFill>
                <a:latin typeface="微軟正黑體" pitchFamily="34" charset="-120"/>
                <a:ea typeface="微軟正黑體" pitchFamily="34" charset="-120"/>
              </a:rPr>
              <a:t>   </a:t>
            </a:r>
            <a:r>
              <a:rPr lang="zh-TW" altLang="en-US" sz="3200" b="1" dirty="0" smtClean="0">
                <a:solidFill>
                  <a:srgbClr val="008000"/>
                </a:solidFill>
                <a:latin typeface="微軟正黑體" pitchFamily="34" charset="-120"/>
                <a:ea typeface="微軟正黑體" pitchFamily="34" charset="-120"/>
              </a:rPr>
              <a:t>用</a:t>
            </a:r>
            <a:r>
              <a:rPr lang="zh-TW" altLang="en-US" sz="3200" b="1" dirty="0">
                <a:solidFill>
                  <a:srgbClr val="008000"/>
                </a:solidFill>
                <a:latin typeface="微軟正黑體" pitchFamily="34" charset="-120"/>
                <a:ea typeface="微軟正黑體" pitchFamily="34" charset="-120"/>
              </a:rPr>
              <a:t>同樣的方</a:t>
            </a:r>
            <a:r>
              <a:rPr lang="zh-TW" altLang="en-US" sz="3200" b="1" dirty="0" smtClean="0">
                <a:solidFill>
                  <a:srgbClr val="008000"/>
                </a:solidFill>
                <a:latin typeface="微軟正黑體" pitchFamily="34" charset="-120"/>
                <a:ea typeface="微軟正黑體" pitchFamily="34" charset="-120"/>
              </a:rPr>
              <a:t>法</a:t>
            </a:r>
            <a:r>
              <a:rPr lang="zh-TW" altLang="en-US" sz="3200" b="1" dirty="0" smtClean="0">
                <a:solidFill>
                  <a:srgbClr val="008000"/>
                </a:solidFill>
                <a:latin typeface="NSimSun" pitchFamily="49" charset="-122"/>
                <a:ea typeface="NSimSun" pitchFamily="49" charset="-122"/>
              </a:rPr>
              <a:t> </a:t>
            </a:r>
            <a:r>
              <a:rPr lang="en-US" altLang="zh-TW" sz="3500" b="1" dirty="0" smtClean="0">
                <a:solidFill>
                  <a:srgbClr val="008000"/>
                </a:solidFill>
                <a:latin typeface="NSimSun" pitchFamily="49" charset="-122"/>
                <a:ea typeface="NSimSun" pitchFamily="49" charset="-122"/>
              </a:rPr>
              <a:t>		</a:t>
            </a:r>
            <a:r>
              <a:rPr lang="en-US" altLang="zh-TW" sz="2800" dirty="0" smtClean="0">
                <a:latin typeface="Calibri" charset="0"/>
                <a:ea typeface="Calibri" charset="0"/>
                <a:cs typeface="Calibri" charset="0"/>
              </a:rPr>
              <a:t>Using the same method</a:t>
            </a:r>
            <a:endParaRPr lang="en-US" altLang="zh-TW" sz="2800" dirty="0">
              <a:solidFill>
                <a:srgbClr val="008000"/>
              </a:solidFill>
              <a:latin typeface="Calibri" charset="0"/>
              <a:ea typeface="Calibri" charset="0"/>
              <a:cs typeface="Calibri" charset="0"/>
            </a:endParaRPr>
          </a:p>
          <a:p>
            <a:pPr marL="0" indent="0">
              <a:spcBef>
                <a:spcPts val="0"/>
              </a:spcBef>
              <a:spcAft>
                <a:spcPts val="600"/>
              </a:spcAft>
              <a:buNone/>
            </a:pPr>
            <a:endParaRPr lang="en-US" altLang="zh-CN" sz="3200" b="1" dirty="0" smtClean="0">
              <a:solidFill>
                <a:srgbClr val="DA0000"/>
              </a:solidFill>
              <a:latin typeface="NSimSun" pitchFamily="49" charset="-122"/>
              <a:ea typeface="NSimSun" pitchFamily="49" charset="-122"/>
            </a:endParaRPr>
          </a:p>
          <a:p>
            <a:pPr>
              <a:buNone/>
            </a:pPr>
            <a:endParaRPr lang="en-US" altLang="zh-CN" sz="3200" b="1" dirty="0" smtClean="0">
              <a:solidFill>
                <a:srgbClr val="8E001B"/>
              </a:solidFill>
              <a:latin typeface="NSimSun" pitchFamily="49" charset="-122"/>
              <a:ea typeface="NSimSun" pitchFamily="49"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686800" cy="1600200"/>
          </a:xfrm>
        </p:spPr>
        <p:txBody>
          <a:bodyPr>
            <a:normAutofit fontScale="90000"/>
          </a:bodyPr>
          <a:lstStyle/>
          <a:p>
            <a:r>
              <a:rPr lang="en-US" altLang="zh-TW" sz="1600" dirty="0" smtClean="0">
                <a:solidFill>
                  <a:srgbClr val="FF0000"/>
                </a:solidFill>
                <a:latin typeface="NSimSun" pitchFamily="49" charset="-122"/>
                <a:ea typeface="NSimSun" pitchFamily="49" charset="-122"/>
              </a:rPr>
              <a:t>6</a:t>
            </a:r>
            <a:r>
              <a:rPr lang="en-US" altLang="zh-TW" sz="3200" b="1" dirty="0" smtClean="0">
                <a:solidFill>
                  <a:srgbClr val="0000CC"/>
                </a:solidFill>
                <a:latin typeface="NSimSun" pitchFamily="49" charset="-122"/>
                <a:ea typeface="NSimSun" pitchFamily="49" charset="-122"/>
              </a:rPr>
              <a:t> </a:t>
            </a:r>
            <a:r>
              <a:rPr lang="zh-TW" altLang="en-US" sz="3100" b="1" dirty="0" smtClean="0">
                <a:solidFill>
                  <a:srgbClr val="0000CC"/>
                </a:solidFill>
                <a:latin typeface="微軟正黑體" pitchFamily="34" charset="-120"/>
                <a:ea typeface="微軟正黑體" pitchFamily="34" charset="-120"/>
              </a:rPr>
              <a:t>耶穌</a:t>
            </a:r>
            <a:r>
              <a:rPr lang="zh-TW" altLang="en-US" sz="3100" b="1" dirty="0" smtClean="0">
                <a:solidFill>
                  <a:srgbClr val="FF0000"/>
                </a:solidFill>
                <a:latin typeface="微軟正黑體" pitchFamily="34" charset="-120"/>
                <a:ea typeface="微軟正黑體" pitchFamily="34" charset="-120"/>
              </a:rPr>
              <a:t>看見</a:t>
            </a:r>
            <a:r>
              <a:rPr lang="zh-TW" altLang="en-US" sz="3100" b="1" dirty="0" smtClean="0">
                <a:solidFill>
                  <a:srgbClr val="0000CC"/>
                </a:solidFill>
                <a:latin typeface="微軟正黑體" pitchFamily="34" charset="-120"/>
                <a:ea typeface="微軟正黑體" pitchFamily="34" charset="-120"/>
              </a:rPr>
              <a:t>他躺著、</a:t>
            </a:r>
            <a:r>
              <a:rPr lang="zh-TW" altLang="en-US" sz="3100" b="1" dirty="0" smtClean="0">
                <a:solidFill>
                  <a:srgbClr val="FF0000"/>
                </a:solidFill>
                <a:latin typeface="微軟正黑體" pitchFamily="34" charset="-120"/>
                <a:ea typeface="微軟正黑體" pitchFamily="34" charset="-120"/>
              </a:rPr>
              <a:t>知道</a:t>
            </a:r>
            <a:r>
              <a:rPr lang="zh-TW" altLang="en-US" sz="3100" b="1" dirty="0" smtClean="0">
                <a:solidFill>
                  <a:srgbClr val="0000CC"/>
                </a:solidFill>
                <a:latin typeface="微軟正黑體" pitchFamily="34" charset="-120"/>
                <a:ea typeface="微軟正黑體" pitchFamily="34" charset="-120"/>
              </a:rPr>
              <a:t>他病了許久、就問他說、</a:t>
            </a:r>
            <a:r>
              <a:rPr lang="zh-TW" altLang="en-US" sz="3100" b="1" dirty="0" smtClean="0">
                <a:solidFill>
                  <a:srgbClr val="FF0000"/>
                </a:solidFill>
                <a:latin typeface="微軟正黑體" pitchFamily="34" charset="-120"/>
                <a:ea typeface="微軟正黑體" pitchFamily="34" charset="-120"/>
              </a:rPr>
              <a:t>你要痊愈麼</a:t>
            </a:r>
            <a:r>
              <a:rPr lang="zh-TW" altLang="en-US" sz="3100" b="1" dirty="0" smtClean="0">
                <a:solidFill>
                  <a:srgbClr val="0000CC"/>
                </a:solidFill>
                <a:latin typeface="微軟正黑體" pitchFamily="34" charset="-120"/>
                <a:ea typeface="微軟正黑體" pitchFamily="34" charset="-120"/>
              </a:rPr>
              <a:t>。</a:t>
            </a:r>
            <a:r>
              <a:rPr lang="en-US" altLang="zh-TW" sz="3100" b="1" dirty="0" smtClean="0">
                <a:solidFill>
                  <a:srgbClr val="0000CC"/>
                </a:solidFill>
                <a:latin typeface="NSimSun" pitchFamily="49" charset="-122"/>
                <a:ea typeface="NSimSun" pitchFamily="49" charset="-122"/>
              </a:rPr>
              <a:t/>
            </a:r>
            <a:br>
              <a:rPr lang="en-US" altLang="zh-TW" sz="3100" b="1" dirty="0" smtClean="0">
                <a:solidFill>
                  <a:srgbClr val="0000CC"/>
                </a:solidFill>
                <a:latin typeface="NSimSun" pitchFamily="49" charset="-122"/>
                <a:ea typeface="NSimSun" pitchFamily="49" charset="-122"/>
              </a:rPr>
            </a:br>
            <a:r>
              <a:rPr lang="en-US" sz="2700" dirty="0" smtClean="0">
                <a:solidFill>
                  <a:schemeClr val="tx1"/>
                </a:solidFill>
              </a:rPr>
              <a:t>When Jesus saw him lying there and knew that he had already been there a long time, he said to him, “Do you want to be healed?” </a:t>
            </a:r>
            <a:endParaRPr lang="en-US" sz="2700" dirty="0">
              <a:solidFill>
                <a:schemeClr val="tx1"/>
              </a:solidFill>
            </a:endParaRPr>
          </a:p>
        </p:txBody>
      </p:sp>
      <p:sp>
        <p:nvSpPr>
          <p:cNvPr id="3" name="Content Placeholder 2"/>
          <p:cNvSpPr>
            <a:spLocks noGrp="1"/>
          </p:cNvSpPr>
          <p:nvPr>
            <p:ph idx="1"/>
          </p:nvPr>
        </p:nvSpPr>
        <p:spPr>
          <a:xfrm>
            <a:off x="0" y="2438400"/>
            <a:ext cx="9143999" cy="4419600"/>
          </a:xfrm>
        </p:spPr>
        <p:txBody>
          <a:bodyPr>
            <a:noAutofit/>
          </a:bodyPr>
          <a:lstStyle/>
          <a:p>
            <a:pPr marL="0">
              <a:spcBef>
                <a:spcPts val="0"/>
              </a:spcBef>
              <a:spcAft>
                <a:spcPts val="600"/>
              </a:spcAft>
              <a:buFont typeface="Wingdings" pitchFamily="2" charset="2"/>
              <a:buChar char="Ø"/>
            </a:pPr>
            <a:r>
              <a:rPr lang="zh-CN" altLang="en-US" sz="3200" b="1" dirty="0" smtClean="0">
                <a:solidFill>
                  <a:srgbClr val="CC0000"/>
                </a:solidFill>
                <a:latin typeface="微軟正黑體" pitchFamily="34" charset="-120"/>
                <a:ea typeface="微軟正黑體" pitchFamily="34" charset="-120"/>
              </a:rPr>
              <a:t>祂</a:t>
            </a:r>
            <a:r>
              <a:rPr lang="zh-TW" altLang="en-US" sz="3200" b="1" dirty="0" smtClean="0">
                <a:solidFill>
                  <a:srgbClr val="CC0000"/>
                </a:solidFill>
                <a:latin typeface="微軟正黑體" pitchFamily="34" charset="-120"/>
                <a:ea typeface="微軟正黑體" pitchFamily="34" charset="-120"/>
              </a:rPr>
              <a:t>看見</a:t>
            </a:r>
            <a:r>
              <a:rPr lang="zh-CN" altLang="en-US" sz="3200" b="1" dirty="0" smtClean="0">
                <a:solidFill>
                  <a:srgbClr val="CC0000"/>
                </a:solidFill>
                <a:latin typeface="微軟正黑體" pitchFamily="34" charset="-120"/>
                <a:ea typeface="微軟正黑體" pitchFamily="34" charset="-120"/>
              </a:rPr>
              <a:t>，而且</a:t>
            </a:r>
            <a:r>
              <a:rPr lang="zh-TW" altLang="en-US" sz="3200" b="1" dirty="0" smtClean="0">
                <a:solidFill>
                  <a:srgbClr val="CC0000"/>
                </a:solidFill>
                <a:latin typeface="微軟正黑體" pitchFamily="34" charset="-120"/>
                <a:ea typeface="微軟正黑體" pitchFamily="34" charset="-120"/>
              </a:rPr>
              <a:t>知道 </a:t>
            </a:r>
            <a:r>
              <a:rPr lang="en-US" altLang="zh-TW" sz="3200" b="1" dirty="0" smtClean="0">
                <a:solidFill>
                  <a:srgbClr val="CC0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He sees, and He knows</a:t>
            </a:r>
            <a:endParaRPr lang="en-US" altLang="zh-TW" sz="2800" dirty="0" smtClean="0">
              <a:solidFill>
                <a:srgbClr val="CC0000"/>
              </a:solidFill>
              <a:latin typeface="微軟正黑體" pitchFamily="34" charset="-120"/>
              <a:ea typeface="微軟正黑體" pitchFamily="34" charset="-120"/>
            </a:endParaRPr>
          </a:p>
          <a:p>
            <a:pPr marL="182880" indent="-457200">
              <a:spcBef>
                <a:spcPts val="0"/>
              </a:spcBef>
              <a:spcAft>
                <a:spcPts val="600"/>
              </a:spcAft>
              <a:buFont typeface="Wingdings" charset="2"/>
              <a:buChar char="v"/>
            </a:pPr>
            <a:r>
              <a:rPr lang="zh-TW" altLang="en-US" sz="3200" b="1" dirty="0" smtClean="0">
                <a:solidFill>
                  <a:srgbClr val="008000"/>
                </a:solidFill>
                <a:latin typeface="微軟正黑體" pitchFamily="34" charset="-120"/>
                <a:ea typeface="微軟正黑體" pitchFamily="34" charset="-120"/>
              </a:rPr>
              <a:t>祂知道我們身體 </a:t>
            </a:r>
            <a:r>
              <a:rPr lang="en-US" altLang="zh-TW" sz="3200" b="1" dirty="0" smtClean="0">
                <a:solidFill>
                  <a:srgbClr val="008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He knows the illness of our</a:t>
            </a:r>
            <a:r>
              <a:rPr lang="zh-CN" altLang="en-US" sz="2800" dirty="0" smtClean="0">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   </a:t>
            </a:r>
          </a:p>
          <a:p>
            <a:pPr marL="182880" indent="-457200">
              <a:spcBef>
                <a:spcPts val="0"/>
              </a:spcBef>
              <a:spcAft>
                <a:spcPts val="600"/>
              </a:spcAft>
              <a:buNone/>
            </a:pPr>
            <a:r>
              <a:rPr lang="en-US" altLang="zh-TW" sz="2800" b="1" dirty="0" smtClean="0">
                <a:solidFill>
                  <a:srgbClr val="008000"/>
                </a:solidFill>
                <a:latin typeface="微軟正黑體" pitchFamily="34" charset="-120"/>
                <a:ea typeface="微軟正黑體" pitchFamily="34" charset="-120"/>
              </a:rPr>
              <a:t>     </a:t>
            </a:r>
            <a:r>
              <a:rPr lang="zh-TW" altLang="en-US" sz="3200" b="1" dirty="0" smtClean="0">
                <a:solidFill>
                  <a:srgbClr val="008000"/>
                </a:solidFill>
                <a:latin typeface="微軟正黑體" pitchFamily="34" charset="-120"/>
                <a:ea typeface="微軟正黑體" pitchFamily="34" charset="-120"/>
              </a:rPr>
              <a:t>和</a:t>
            </a:r>
            <a:r>
              <a:rPr lang="zh-TW" altLang="en-US" sz="3200" b="1" dirty="0">
                <a:solidFill>
                  <a:srgbClr val="008000"/>
                </a:solidFill>
                <a:latin typeface="微軟正黑體" pitchFamily="34" charset="-120"/>
                <a:ea typeface="微軟正黑體" pitchFamily="34" charset="-120"/>
              </a:rPr>
              <a:t>內心的</a:t>
            </a:r>
            <a:r>
              <a:rPr lang="zh-TW" altLang="en-US" sz="3200" b="1" dirty="0" smtClean="0">
                <a:solidFill>
                  <a:srgbClr val="008000"/>
                </a:solidFill>
                <a:latin typeface="微軟正黑體" pitchFamily="34" charset="-120"/>
                <a:ea typeface="微軟正黑體" pitchFamily="34" charset="-120"/>
              </a:rPr>
              <a:t>病痛</a:t>
            </a:r>
            <a:r>
              <a:rPr lang="en-US" altLang="zh-TW" sz="3200" b="1" dirty="0" smtClean="0">
                <a:solidFill>
                  <a:srgbClr val="008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body and soul</a:t>
            </a:r>
            <a:endParaRPr lang="en-US" altLang="zh-CN" sz="2800" dirty="0" smtClean="0">
              <a:solidFill>
                <a:srgbClr val="CC0000"/>
              </a:solidFill>
              <a:latin typeface="微軟正黑體" pitchFamily="34" charset="-120"/>
              <a:ea typeface="微軟正黑體" pitchFamily="34" charset="-120"/>
            </a:endParaRPr>
          </a:p>
          <a:p>
            <a:pPr marL="182880" indent="-457200">
              <a:spcBef>
                <a:spcPts val="0"/>
              </a:spcBef>
              <a:spcAft>
                <a:spcPts val="600"/>
              </a:spcAft>
              <a:buFont typeface="Wingdings" charset="2"/>
              <a:buChar char="Ø"/>
            </a:pPr>
            <a:r>
              <a:rPr lang="en-US" altLang="zh-CN" sz="3200" b="1" dirty="0" smtClean="0">
                <a:solidFill>
                  <a:srgbClr val="FF0000"/>
                </a:solidFill>
                <a:latin typeface="微軟正黑體" pitchFamily="34" charset="-120"/>
                <a:ea typeface="微軟正黑體" pitchFamily="34" charset="-120"/>
              </a:rPr>
              <a:t>? </a:t>
            </a:r>
            <a:r>
              <a:rPr lang="zh-TW" altLang="en-US" sz="3200" b="1" dirty="0" smtClean="0">
                <a:solidFill>
                  <a:srgbClr val="FF0000"/>
                </a:solidFill>
                <a:latin typeface="微軟正黑體" pitchFamily="34" charset="-120"/>
                <a:ea typeface="微軟正黑體" pitchFamily="34" charset="-120"/>
              </a:rPr>
              <a:t>是讓病人： </a:t>
            </a:r>
            <a:r>
              <a:rPr lang="en-US" altLang="zh-TW" sz="3200" b="1" dirty="0" smtClean="0">
                <a:solidFill>
                  <a:srgbClr val="8A0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 is</a:t>
            </a:r>
            <a:r>
              <a:rPr lang="zh-TW" altLang="en-US" sz="2800"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to let the patient: </a:t>
            </a:r>
            <a:endParaRPr lang="en-US" altLang="zh-CN" sz="2800" dirty="0" smtClean="0">
              <a:latin typeface="微軟正黑體" pitchFamily="34" charset="-120"/>
              <a:ea typeface="微軟正黑體" pitchFamily="34" charset="-120"/>
            </a:endParaRPr>
          </a:p>
          <a:p>
            <a:pPr marL="182880" indent="-457200">
              <a:spcBef>
                <a:spcPts val="0"/>
              </a:spcBef>
              <a:spcAft>
                <a:spcPts val="600"/>
              </a:spcAft>
              <a:buFont typeface="Wingdings" charset="2"/>
              <a:buChar char="v"/>
            </a:pPr>
            <a:r>
              <a:rPr lang="zh-CN" altLang="en-US" sz="3200" b="1" dirty="0" smtClean="0">
                <a:solidFill>
                  <a:srgbClr val="008000"/>
                </a:solidFill>
                <a:latin typeface="微軟正黑體" pitchFamily="34" charset="-120"/>
                <a:ea typeface="微軟正黑體" pitchFamily="34" charset="-120"/>
              </a:rPr>
              <a:t>先承認</a:t>
            </a:r>
            <a:r>
              <a:rPr lang="zh-TW" altLang="en-US" sz="3200" b="1" dirty="0">
                <a:solidFill>
                  <a:srgbClr val="008000"/>
                </a:solidFill>
                <a:latin typeface="微軟正黑體" pitchFamily="34" charset="-120"/>
                <a:ea typeface="微軟正黑體" pitchFamily="34" charset="-120"/>
              </a:rPr>
              <a:t>有</a:t>
            </a:r>
            <a:r>
              <a:rPr lang="zh-TW" altLang="en-US" sz="3200" b="1" dirty="0" smtClean="0">
                <a:solidFill>
                  <a:srgbClr val="008000"/>
                </a:solidFill>
                <a:latin typeface="微軟正黑體" pitchFamily="34" charset="-120"/>
                <a:ea typeface="微軟正黑體" pitchFamily="34" charset="-120"/>
              </a:rPr>
              <a:t>病</a:t>
            </a:r>
            <a:r>
              <a:rPr lang="zh-TW" altLang="en-US" sz="3200" b="1" dirty="0" smtClean="0">
                <a:latin typeface="微軟正黑體" pitchFamily="34" charset="-120"/>
                <a:ea typeface="微軟正黑體" pitchFamily="34" charset="-120"/>
              </a:rPr>
              <a:t> </a:t>
            </a:r>
            <a:r>
              <a:rPr lang="en-US" altLang="zh-TW" sz="3200" b="1" dirty="0" smtClean="0">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Admit to the illness</a:t>
            </a:r>
            <a:endParaRPr lang="en-US" altLang="zh-TW" sz="2800" dirty="0">
              <a:solidFill>
                <a:srgbClr val="008000"/>
              </a:solidFill>
              <a:latin typeface="微軟正黑體" pitchFamily="34" charset="-120"/>
              <a:ea typeface="微軟正黑體" pitchFamily="34" charset="-120"/>
            </a:endParaRPr>
          </a:p>
          <a:p>
            <a:pPr>
              <a:spcBef>
                <a:spcPts val="0"/>
              </a:spcBef>
              <a:spcAft>
                <a:spcPts val="600"/>
              </a:spcAft>
              <a:buFont typeface="Wingdings" charset="2"/>
              <a:buChar char="v"/>
            </a:pPr>
            <a:r>
              <a:rPr lang="zh-TW" altLang="en-US" sz="3200" b="1" dirty="0" smtClean="0">
                <a:solidFill>
                  <a:srgbClr val="008000"/>
                </a:solidFill>
                <a:latin typeface="微軟正黑體" pitchFamily="34" charset="-120"/>
                <a:ea typeface="微軟正黑體" pitchFamily="34" charset="-120"/>
              </a:rPr>
              <a:t> 願意</a:t>
            </a:r>
            <a:r>
              <a:rPr lang="zh-TW" altLang="en-US" sz="3200" b="1" dirty="0">
                <a:solidFill>
                  <a:srgbClr val="008000"/>
                </a:solidFill>
                <a:latin typeface="微軟正黑體" pitchFamily="34" charset="-120"/>
                <a:ea typeface="微軟正黑體" pitchFamily="34" charset="-120"/>
              </a:rPr>
              <a:t>被醫</a:t>
            </a:r>
            <a:r>
              <a:rPr lang="zh-TW" altLang="en-US" sz="3200" b="1" dirty="0" smtClean="0">
                <a:solidFill>
                  <a:srgbClr val="008000"/>
                </a:solidFill>
                <a:latin typeface="微軟正黑體" pitchFamily="34" charset="-120"/>
                <a:ea typeface="微軟正黑體" pitchFamily="34" charset="-120"/>
              </a:rPr>
              <a:t>治 </a:t>
            </a:r>
            <a:r>
              <a:rPr lang="en-US" altLang="zh-TW" sz="3200" b="1" dirty="0" smtClean="0">
                <a:solidFill>
                  <a:srgbClr val="008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Willing to be healed</a:t>
            </a:r>
            <a:endParaRPr lang="en-US" altLang="zh-TW" sz="2800" dirty="0">
              <a:solidFill>
                <a:srgbClr val="008000"/>
              </a:solidFill>
              <a:latin typeface="微軟正黑體" pitchFamily="34" charset="-120"/>
              <a:ea typeface="微軟正黑體" pitchFamily="34" charset="-120"/>
            </a:endParaRPr>
          </a:p>
          <a:p>
            <a:pPr>
              <a:spcBef>
                <a:spcPts val="0"/>
              </a:spcBef>
              <a:spcAft>
                <a:spcPts val="600"/>
              </a:spcAft>
              <a:buFont typeface="Wingdings" charset="2"/>
              <a:buChar char="v"/>
            </a:pPr>
            <a:r>
              <a:rPr lang="zh-TW" altLang="en-US" sz="3200" b="1" dirty="0">
                <a:solidFill>
                  <a:srgbClr val="008000"/>
                </a:solidFill>
                <a:latin typeface="微軟正黑體" pitchFamily="34" charset="-120"/>
                <a:ea typeface="微軟正黑體" pitchFamily="34" charset="-120"/>
              </a:rPr>
              <a:t> </a:t>
            </a:r>
            <a:r>
              <a:rPr lang="zh-TW" altLang="en-US" sz="3200" b="1" dirty="0" smtClean="0">
                <a:solidFill>
                  <a:srgbClr val="008000"/>
                </a:solidFill>
                <a:latin typeface="微軟正黑體" pitchFamily="34" charset="-120"/>
                <a:ea typeface="微軟正黑體" pitchFamily="34" charset="-120"/>
              </a:rPr>
              <a:t>不再用</a:t>
            </a:r>
            <a:r>
              <a:rPr lang="zh-TW" altLang="en-US" sz="3200" b="1" dirty="0">
                <a:solidFill>
                  <a:srgbClr val="008000"/>
                </a:solidFill>
                <a:latin typeface="微軟正黑體" pitchFamily="34" charset="-120"/>
                <a:ea typeface="微軟正黑體" pitchFamily="34" charset="-120"/>
              </a:rPr>
              <a:t>同樣的</a:t>
            </a:r>
            <a:r>
              <a:rPr lang="zh-TW" altLang="en-US" sz="3200" b="1" dirty="0" smtClean="0">
                <a:solidFill>
                  <a:srgbClr val="008000"/>
                </a:solidFill>
                <a:latin typeface="微軟正黑體" pitchFamily="34" charset="-120"/>
                <a:ea typeface="微軟正黑體" pitchFamily="34" charset="-120"/>
              </a:rPr>
              <a:t>方法</a:t>
            </a:r>
            <a:r>
              <a:rPr lang="zh-CN" altLang="en-US" sz="3200" b="1" dirty="0" smtClean="0">
                <a:solidFill>
                  <a:srgbClr val="008000"/>
                </a:solidFill>
                <a:latin typeface="微軟正黑體" pitchFamily="34" charset="-120"/>
                <a:ea typeface="微軟正黑體" pitchFamily="34" charset="-120"/>
              </a:rPr>
              <a:t>自救</a:t>
            </a:r>
            <a:r>
              <a:rPr lang="en-US" altLang="zh-CN" sz="3200" b="1" dirty="0" smtClean="0">
                <a:solidFill>
                  <a:srgbClr val="008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Not using same method   </a:t>
            </a:r>
          </a:p>
          <a:p>
            <a:pPr>
              <a:spcBef>
                <a:spcPts val="0"/>
              </a:spcBef>
              <a:spcAft>
                <a:spcPts val="600"/>
              </a:spcAft>
              <a:buNone/>
            </a:pPr>
            <a:r>
              <a:rPr lang="en-US" altLang="zh-CN" sz="2800" dirty="0" smtClean="0">
                <a:latin typeface="微軟正黑體" pitchFamily="34" charset="-120"/>
                <a:ea typeface="微軟正黑體" pitchFamily="34" charset="-120"/>
              </a:rPr>
              <a:t>                                                    to self-heal</a:t>
            </a:r>
            <a:endParaRPr lang="en-US" altLang="zh-CN" sz="2800" dirty="0">
              <a:solidFill>
                <a:srgbClr val="008000"/>
              </a:solidFill>
              <a:latin typeface="微軟正黑體" pitchFamily="34" charset="-120"/>
              <a:ea typeface="微軟正黑體" pitchFamily="34" charset="-120"/>
            </a:endParaRPr>
          </a:p>
          <a:p>
            <a:pPr>
              <a:buNone/>
            </a:pPr>
            <a:endParaRPr lang="en-US" altLang="zh-CN" sz="3200" b="1" dirty="0" smtClean="0">
              <a:solidFill>
                <a:srgbClr val="8E001B"/>
              </a:solidFill>
              <a:latin typeface="微軟正黑體" pitchFamily="34" charset="-120"/>
              <a:ea typeface="微軟正黑體" pitchFamily="34" charset="-120"/>
            </a:endParaRPr>
          </a:p>
        </p:txBody>
      </p:sp>
    </p:spTree>
    <p:extLst>
      <p:ext uri="{BB962C8B-B14F-4D97-AF65-F5344CB8AC3E}">
        <p14:creationId xmlns="" xmlns:p14="http://schemas.microsoft.com/office/powerpoint/2010/main" val="1889150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41947"/>
            <a:ext cx="8534400" cy="1981200"/>
          </a:xfrm>
        </p:spPr>
        <p:txBody>
          <a:bodyPr>
            <a:normAutofit fontScale="90000"/>
          </a:bodyPr>
          <a:lstStyle/>
          <a:p>
            <a:r>
              <a:rPr lang="en-US" altLang="zh-TW" sz="1600" b="1" dirty="0" smtClean="0">
                <a:solidFill>
                  <a:srgbClr val="FF0000"/>
                </a:solidFill>
                <a:latin typeface="NSimSun" pitchFamily="49" charset="-122"/>
                <a:ea typeface="NSimSun" pitchFamily="49" charset="-122"/>
              </a:rPr>
              <a:t>7</a:t>
            </a:r>
            <a:r>
              <a:rPr lang="en-US" altLang="zh-TW" sz="2800" b="1" dirty="0" smtClean="0">
                <a:solidFill>
                  <a:srgbClr val="0000CC"/>
                </a:solidFill>
                <a:latin typeface="NSimSun" pitchFamily="49" charset="-122"/>
                <a:ea typeface="NSimSun" pitchFamily="49" charset="-122"/>
              </a:rPr>
              <a:t> </a:t>
            </a:r>
            <a:r>
              <a:rPr lang="zh-TW" altLang="en-US" sz="3100" b="1" dirty="0" smtClean="0">
                <a:solidFill>
                  <a:srgbClr val="0000CC"/>
                </a:solidFill>
                <a:latin typeface="微軟正黑體" pitchFamily="34" charset="-120"/>
                <a:ea typeface="微軟正黑體" pitchFamily="34" charset="-120"/>
              </a:rPr>
              <a:t>病人回答說、先生、水動的時候、</a:t>
            </a:r>
            <a:r>
              <a:rPr lang="zh-TW" altLang="en-US" sz="3100" b="1" dirty="0" smtClean="0">
                <a:solidFill>
                  <a:srgbClr val="FF0000"/>
                </a:solidFill>
                <a:latin typeface="微軟正黑體" pitchFamily="34" charset="-120"/>
                <a:ea typeface="微軟正黑體" pitchFamily="34" charset="-120"/>
              </a:rPr>
              <a:t>沒有</a:t>
            </a:r>
            <a:r>
              <a:rPr lang="zh-TW" altLang="en-US" sz="3100" b="1" dirty="0" smtClean="0">
                <a:solidFill>
                  <a:srgbClr val="0000CC"/>
                </a:solidFill>
                <a:latin typeface="微軟正黑體" pitchFamily="34" charset="-120"/>
                <a:ea typeface="微軟正黑體" pitchFamily="34" charset="-120"/>
              </a:rPr>
              <a:t>人</a:t>
            </a:r>
            <a:r>
              <a:rPr lang="zh-TW" altLang="en-US" sz="3100" b="1" dirty="0" smtClean="0">
                <a:solidFill>
                  <a:srgbClr val="FF0000"/>
                </a:solidFill>
                <a:latin typeface="微軟正黑體" pitchFamily="34" charset="-120"/>
                <a:ea typeface="微軟正黑體" pitchFamily="34" charset="-120"/>
              </a:rPr>
              <a:t>把我</a:t>
            </a:r>
            <a:r>
              <a:rPr lang="zh-TW" altLang="en-US" sz="3100" b="1" dirty="0" smtClean="0">
                <a:solidFill>
                  <a:srgbClr val="0000CC"/>
                </a:solidFill>
                <a:latin typeface="微軟正黑體" pitchFamily="34" charset="-120"/>
                <a:ea typeface="微軟正黑體" pitchFamily="34" charset="-120"/>
              </a:rPr>
              <a:t>放在池子裡．我正去的時候、就有</a:t>
            </a:r>
            <a:r>
              <a:rPr lang="zh-TW" altLang="en-US" sz="3100" b="1" dirty="0" smtClean="0">
                <a:solidFill>
                  <a:srgbClr val="FF0000"/>
                </a:solidFill>
                <a:latin typeface="微軟正黑體" pitchFamily="34" charset="-120"/>
                <a:ea typeface="微軟正黑體" pitchFamily="34" charset="-120"/>
              </a:rPr>
              <a:t>別人比我先下去</a:t>
            </a:r>
            <a:r>
              <a:rPr lang="zh-TW" altLang="en-US" sz="3100" b="1" dirty="0" smtClean="0">
                <a:solidFill>
                  <a:srgbClr val="0000CC"/>
                </a:solidFill>
                <a:latin typeface="微軟正黑體" pitchFamily="34" charset="-120"/>
                <a:ea typeface="微軟正黑體" pitchFamily="34" charset="-120"/>
              </a:rPr>
              <a:t>。</a:t>
            </a:r>
            <a:r>
              <a:rPr lang="en-US" altLang="zh-TW" sz="3100" b="1" dirty="0" smtClean="0">
                <a:solidFill>
                  <a:srgbClr val="0000CC"/>
                </a:solidFill>
                <a:latin typeface="NSimSun" pitchFamily="49" charset="-122"/>
                <a:ea typeface="NSimSun" pitchFamily="49" charset="-122"/>
              </a:rPr>
              <a:t/>
            </a:r>
            <a:br>
              <a:rPr lang="en-US" altLang="zh-TW" sz="3100" b="1" dirty="0" smtClean="0">
                <a:solidFill>
                  <a:srgbClr val="0000CC"/>
                </a:solidFill>
                <a:latin typeface="NSimSun" pitchFamily="49" charset="-122"/>
                <a:ea typeface="NSimSun" pitchFamily="49" charset="-122"/>
              </a:rPr>
            </a:br>
            <a:r>
              <a:rPr lang="en-US" sz="2400" dirty="0" smtClean="0"/>
              <a:t> </a:t>
            </a:r>
            <a:r>
              <a:rPr lang="en-US" sz="2700" dirty="0" smtClean="0">
                <a:solidFill>
                  <a:schemeClr val="tx1"/>
                </a:solidFill>
              </a:rPr>
              <a:t>The sick man answered him, “Sir, I have no one to put me into the pool when the water is stirred up, and while I am going another steps down before me.”</a:t>
            </a:r>
            <a:endParaRPr lang="zh-TW" altLang="en-US" sz="2700" b="1" dirty="0" smtClean="0">
              <a:solidFill>
                <a:schemeClr val="tx1"/>
              </a:solidFill>
              <a:latin typeface="NSimSun" pitchFamily="49" charset="-122"/>
              <a:ea typeface="NSimSun" pitchFamily="49" charset="-122"/>
            </a:endParaRPr>
          </a:p>
        </p:txBody>
      </p:sp>
      <p:sp>
        <p:nvSpPr>
          <p:cNvPr id="3" name="Content Placeholder 2"/>
          <p:cNvSpPr>
            <a:spLocks noGrp="1"/>
          </p:cNvSpPr>
          <p:nvPr>
            <p:ph idx="1"/>
          </p:nvPr>
        </p:nvSpPr>
        <p:spPr>
          <a:xfrm>
            <a:off x="0" y="2819400"/>
            <a:ext cx="9144000" cy="2844800"/>
          </a:xfrm>
        </p:spPr>
        <p:txBody>
          <a:bodyPr>
            <a:noAutofit/>
          </a:bodyPr>
          <a:lstStyle/>
          <a:p>
            <a:pPr>
              <a:spcBef>
                <a:spcPts val="0"/>
              </a:spcBef>
              <a:buFont typeface="Wingdings" pitchFamily="2" charset="2"/>
              <a:buChar char="Ø"/>
            </a:pPr>
            <a:r>
              <a:rPr lang="zh-TW" altLang="en-US" sz="3200" b="1" dirty="0" smtClean="0">
                <a:solidFill>
                  <a:srgbClr val="FF0000"/>
                </a:solidFill>
                <a:latin typeface="微軟正黑體" pitchFamily="34" charset="-120"/>
                <a:ea typeface="微軟正黑體" pitchFamily="34" charset="-120"/>
              </a:rPr>
              <a:t>患</a:t>
            </a:r>
            <a:r>
              <a:rPr lang="zh-CN" altLang="en-US" sz="3200" b="1" dirty="0" smtClean="0">
                <a:solidFill>
                  <a:srgbClr val="FF0000"/>
                </a:solidFill>
                <a:latin typeface="微軟正黑體" pitchFamily="34" charset="-120"/>
                <a:ea typeface="微軟正黑體" pitchFamily="34" charset="-120"/>
              </a:rPr>
              <a:t>者的心境：</a:t>
            </a:r>
            <a:r>
              <a:rPr lang="en-US" altLang="zh-CN" sz="2800" dirty="0" smtClean="0">
                <a:latin typeface="微軟正黑體" pitchFamily="34" charset="-120"/>
                <a:ea typeface="微軟正黑體" pitchFamily="34" charset="-120"/>
              </a:rPr>
              <a:t>		Patient’s mental status:      </a:t>
            </a:r>
            <a:endParaRPr lang="en-US" altLang="zh-CN" sz="2800" dirty="0" smtClean="0">
              <a:solidFill>
                <a:srgbClr val="FF0000"/>
              </a:solidFill>
              <a:latin typeface="微軟正黑體" pitchFamily="34" charset="-120"/>
              <a:ea typeface="微軟正黑體" pitchFamily="34" charset="-120"/>
            </a:endParaRPr>
          </a:p>
          <a:p>
            <a:pPr>
              <a:spcBef>
                <a:spcPts val="0"/>
              </a:spcBef>
              <a:buFont typeface="Wingdings" charset="2"/>
              <a:buChar char="v"/>
            </a:pPr>
            <a:r>
              <a:rPr lang="zh-CN" altLang="en-US" sz="3200" b="1" dirty="0" smtClean="0">
                <a:solidFill>
                  <a:srgbClr val="008000"/>
                </a:solidFill>
                <a:latin typeface="微軟正黑體" pitchFamily="34" charset="-120"/>
                <a:ea typeface="微軟正黑體" pitchFamily="34" charset="-120"/>
              </a:rPr>
              <a:t>孤單</a:t>
            </a:r>
            <a:r>
              <a:rPr lang="en-US" altLang="zh-CN" sz="3200" b="1" dirty="0" smtClean="0">
                <a:solidFill>
                  <a:srgbClr val="008000"/>
                </a:solidFill>
                <a:latin typeface="微軟正黑體" pitchFamily="34" charset="-120"/>
                <a:ea typeface="微軟正黑體" pitchFamily="34" charset="-120"/>
              </a:rPr>
              <a:t>, </a:t>
            </a:r>
            <a:r>
              <a:rPr lang="zh-CN" altLang="en-US" sz="3200" b="1" dirty="0" smtClean="0">
                <a:solidFill>
                  <a:srgbClr val="008000"/>
                </a:solidFill>
                <a:latin typeface="微軟正黑體" pitchFamily="34" charset="-120"/>
                <a:ea typeface="微軟正黑體" pitchFamily="34" charset="-120"/>
              </a:rPr>
              <a:t>無助</a:t>
            </a:r>
            <a:r>
              <a:rPr lang="en-US" altLang="zh-CN" sz="3200" b="1" dirty="0" smtClean="0">
                <a:solidFill>
                  <a:srgbClr val="008000"/>
                </a:solidFill>
                <a:latin typeface="微軟正黑體" pitchFamily="34" charset="-120"/>
                <a:ea typeface="微軟正黑體" pitchFamily="34" charset="-120"/>
              </a:rPr>
              <a:t>, </a:t>
            </a:r>
            <a:r>
              <a:rPr lang="zh-CN" altLang="en-US" sz="3200" b="1" dirty="0" smtClean="0">
                <a:solidFill>
                  <a:srgbClr val="008000"/>
                </a:solidFill>
                <a:latin typeface="微軟正黑體" pitchFamily="34" charset="-120"/>
                <a:ea typeface="微軟正黑體" pitchFamily="34" charset="-120"/>
              </a:rPr>
              <a:t>失望</a:t>
            </a:r>
            <a:r>
              <a:rPr lang="en-US" altLang="zh-CN" sz="3200" b="1" dirty="0" smtClean="0">
                <a:solidFill>
                  <a:srgbClr val="008000"/>
                </a:solidFill>
                <a:latin typeface="微軟正黑體" pitchFamily="34" charset="-120"/>
                <a:ea typeface="微軟正黑體" pitchFamily="34" charset="-120"/>
              </a:rPr>
              <a:t>, </a:t>
            </a:r>
            <a:r>
              <a:rPr lang="zh-CN" altLang="en-US" sz="3200" b="1" dirty="0" smtClean="0">
                <a:solidFill>
                  <a:srgbClr val="008000"/>
                </a:solidFill>
                <a:latin typeface="微軟正黑體" pitchFamily="34" charset="-120"/>
                <a:ea typeface="微軟正黑體" pitchFamily="34" charset="-120"/>
              </a:rPr>
              <a:t>埋怨</a:t>
            </a:r>
            <a:r>
              <a:rPr lang="en-US" altLang="zh-CN" sz="3200" b="1" dirty="0">
                <a:solidFill>
                  <a:srgbClr val="008000"/>
                </a:solidFill>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Lonely, helpless, hopeless, 				</a:t>
            </a:r>
            <a:r>
              <a:rPr lang="en-US" altLang="zh-CN" sz="2800" dirty="0">
                <a:latin typeface="微軟正黑體" pitchFamily="34" charset="-120"/>
                <a:ea typeface="微軟正黑體" pitchFamily="34" charset="-120"/>
              </a:rPr>
              <a:t>	</a:t>
            </a:r>
            <a:r>
              <a:rPr lang="en-US" altLang="zh-CN" sz="2800" dirty="0" smtClean="0">
                <a:latin typeface="微軟正黑體" pitchFamily="34" charset="-120"/>
                <a:ea typeface="微軟正黑體" pitchFamily="34" charset="-120"/>
              </a:rPr>
              <a:t>complaining</a:t>
            </a:r>
          </a:p>
          <a:p>
            <a:pPr>
              <a:spcBef>
                <a:spcPts val="0"/>
              </a:spcBef>
              <a:buFont typeface="Wingdings" pitchFamily="2" charset="2"/>
              <a:buChar char="Ø"/>
            </a:pPr>
            <a:r>
              <a:rPr lang="zh-CN" altLang="en-US" sz="3200" b="1" dirty="0" smtClean="0">
                <a:solidFill>
                  <a:srgbClr val="FF0000"/>
                </a:solidFill>
                <a:latin typeface="微軟正黑體" pitchFamily="34" charset="-120"/>
                <a:ea typeface="微軟正黑體" pitchFamily="34" charset="-120"/>
              </a:rPr>
              <a:t>被疾病蒙蔽</a:t>
            </a:r>
            <a:r>
              <a:rPr lang="en-US" altLang="zh-TW" sz="3200" b="1" dirty="0" smtClean="0">
                <a:solidFill>
                  <a:srgbClr val="FF0000"/>
                </a:solidFill>
                <a:latin typeface="微軟正黑體" pitchFamily="34" charset="-120"/>
                <a:ea typeface="微軟正黑體" pitchFamily="34" charset="-120"/>
              </a:rPr>
              <a:t>,</a:t>
            </a:r>
            <a:r>
              <a:rPr lang="zh-TW" altLang="en-US" sz="3200" b="1" dirty="0" smtClean="0">
                <a:solidFill>
                  <a:srgbClr val="FF0000"/>
                </a:solidFill>
                <a:latin typeface="微軟正黑體" pitchFamily="34" charset="-120"/>
                <a:ea typeface="微軟正黑體" pitchFamily="34" charset="-120"/>
              </a:rPr>
              <a:t>看不</a:t>
            </a:r>
            <a:r>
              <a:rPr lang="zh-CN" altLang="en-US" sz="3200" b="1" dirty="0" smtClean="0">
                <a:solidFill>
                  <a:srgbClr val="FF0000"/>
                </a:solidFill>
                <a:latin typeface="微軟正黑體" pitchFamily="34" charset="-120"/>
                <a:ea typeface="微軟正黑體" pitchFamily="34" charset="-120"/>
              </a:rPr>
              <a:t>見</a:t>
            </a:r>
            <a:r>
              <a:rPr lang="zh-TW" altLang="en-US" sz="3200" b="1" dirty="0" smtClean="0">
                <a:solidFill>
                  <a:srgbClr val="FF0000"/>
                </a:solidFill>
                <a:latin typeface="微軟正黑體" pitchFamily="34" charset="-120"/>
                <a:ea typeface="微軟正黑體" pitchFamily="34" charset="-120"/>
              </a:rPr>
              <a:t>耶穌</a:t>
            </a:r>
            <a:r>
              <a:rPr lang="en-US" altLang="zh-TW" sz="3200" b="1" dirty="0">
                <a:solidFill>
                  <a:srgbClr val="AC0000"/>
                </a:solidFill>
                <a:latin typeface="微軟正黑體" pitchFamily="34" charset="-120"/>
                <a:ea typeface="微軟正黑體" pitchFamily="34" charset="-120"/>
              </a:rPr>
              <a:t>	</a:t>
            </a:r>
            <a:r>
              <a:rPr lang="en-US" altLang="zh-TW" sz="2800" dirty="0" smtClean="0">
                <a:latin typeface="微軟正黑體" pitchFamily="34" charset="-120"/>
                <a:ea typeface="微軟正黑體" pitchFamily="34" charset="-120"/>
              </a:rPr>
              <a:t>Blinded by illness, 						         cannot see Jesus</a:t>
            </a:r>
            <a:endParaRPr lang="en-US" altLang="zh-TW" sz="2800" dirty="0" smtClean="0">
              <a:solidFill>
                <a:srgbClr val="AC0000"/>
              </a:solidFill>
              <a:latin typeface="微軟正黑體" pitchFamily="34" charset="-120"/>
              <a:ea typeface="微軟正黑體" pitchFamily="34" charset="-120"/>
            </a:endParaRPr>
          </a:p>
          <a:p>
            <a:pPr>
              <a:spcBef>
                <a:spcPts val="0"/>
              </a:spcBef>
              <a:buFont typeface="Wingdings" pitchFamily="2" charset="2"/>
              <a:buChar char="v"/>
            </a:pPr>
            <a:r>
              <a:rPr lang="zh-TW" altLang="en-US" sz="3200" b="1" dirty="0" smtClean="0">
                <a:solidFill>
                  <a:srgbClr val="008000"/>
                </a:solidFill>
                <a:latin typeface="微軟正黑體" pitchFamily="34" charset="-120"/>
                <a:ea typeface="微軟正黑體" pitchFamily="34" charset="-120"/>
              </a:rPr>
              <a:t>  </a:t>
            </a:r>
            <a:r>
              <a:rPr lang="en-US" sz="3200" dirty="0" smtClean="0">
                <a:solidFill>
                  <a:srgbClr val="008000"/>
                </a:solidFill>
                <a:latin typeface="微軟正黑體" pitchFamily="34" charset="-120"/>
                <a:ea typeface="微軟正黑體" pitchFamily="34" charset="-120"/>
              </a:rPr>
              <a:t>Think outside the box</a:t>
            </a:r>
            <a:endParaRPr lang="en-US" sz="3200" dirty="0">
              <a:solidFill>
                <a:srgbClr val="008000"/>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1876</TotalTime>
  <Words>1482</Words>
  <Application>Microsoft Office PowerPoint</Application>
  <PresentationFormat>On-screen Show (4:3)</PresentationFormat>
  <Paragraphs>163</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你要痊癒嗎? Do You want to be Healed?</vt:lpstr>
      <vt:lpstr>Slide 2</vt:lpstr>
      <vt:lpstr>Slide 3</vt:lpstr>
      <vt:lpstr>1 這事以後、到了猶太人的一個節期。耶穌就上耶路撒冷去。 After this there was a feast of the Jews, and Jesus went up to Jerusalem. </vt:lpstr>
      <vt:lpstr>2 在耶路撒冷、靠近羊門有一個池子、希伯來話叫作畢士大、旁邊有五個廊子。 Now there is in Jerusalem by the Sheep Gate a pool, in Aramaic called Bethesda which has five roofed colonnades.</vt:lpstr>
      <vt:lpstr>3 裡面躺著瞎眼的、瘸腿的、血氣枯乾的、許多病人。 4〔因為有天使按時下池子攪動那水水動之後誰先下去無論害甚麼病就痊愈了〕 3 In these lay a multitude of invalids—blind, lame, and paralyzed.   4 for an angel of the Lord went down at certain seasons into the pool, and stirred the water: whoever stepped in first after the stirring of the water was healed of whatever disease he had.</vt:lpstr>
      <vt:lpstr>5 在那裡有一個人、病了三十八年。  One man was there who had been an invalid for thirty-eight years.  </vt:lpstr>
      <vt:lpstr>6 耶穌看見他躺著、知道他病了許久、就問他說、你要痊愈麼。 When Jesus saw him lying there and knew that he had already been there a long time, he said to him, “Do you want to be healed?” </vt:lpstr>
      <vt:lpstr>7 病人回答說、先生、水動的時候、沒有人把我放在池子裡．我正去的時候、就有別人比我先下去。  The sick man answered him, “Sir, I have no one to put me into the pool when the water is stirred up, and while I am going another steps down before me.”</vt:lpstr>
      <vt:lpstr>神的應許God’s promise (Psalms詩篇121)</vt:lpstr>
      <vt:lpstr>詩篇 121</vt:lpstr>
      <vt:lpstr>Slide 12</vt:lpstr>
      <vt:lpstr>Slide 13</vt:lpstr>
      <vt:lpstr>2.全人的醫治 Wholistic healing</vt:lpstr>
      <vt:lpstr>3.醫治心靈和關係更重要  Healing of soul and relationships is more important</vt:lpstr>
      <vt:lpstr>Slide 16</vt:lpstr>
      <vt:lpstr>Slide 17</vt:lpstr>
      <vt:lpstr>多數人的錯誤 Mistake many make</vt:lpstr>
      <vt:lpstr>從永恆的觀點看病痛  Viewing illness from an eternal perspective</vt:lpstr>
      <vt:lpstr>你要痊癒麼？Do you want to be healed?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chunwai</dc:creator>
  <cp:lastModifiedBy>jp</cp:lastModifiedBy>
  <cp:revision>182</cp:revision>
  <dcterms:created xsi:type="dcterms:W3CDTF">2014-06-18T00:52:01Z</dcterms:created>
  <dcterms:modified xsi:type="dcterms:W3CDTF">2017-09-28T17:34:34Z</dcterms:modified>
</cp:coreProperties>
</file>