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6" r:id="rId2"/>
    <p:sldId id="263" r:id="rId3"/>
    <p:sldId id="258" r:id="rId4"/>
    <p:sldId id="259" r:id="rId5"/>
    <p:sldId id="260" r:id="rId6"/>
    <p:sldId id="267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49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72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39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8827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31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1553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34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06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2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67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438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88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58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89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4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095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355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7D96-C124-4CFB-BF71-4736B5D450E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F2AF-3723-4EAF-BD66-E79EE9358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9103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561" y="1"/>
            <a:ext cx="8776169" cy="22077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5300" b="0" dirty="0">
                <a:effectLst/>
                <a:latin typeface="微軟正黑體" pitchFamily="34" charset="-120"/>
                <a:ea typeface="微軟正黑體" pitchFamily="34" charset="-120"/>
              </a:rPr>
              <a:t>羅馬書是誰寫的？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wrote the Book of Romans?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6951" y="5181600"/>
            <a:ext cx="9039779" cy="1676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4000" cap="all" dirty="0">
                <a:effectLst/>
                <a:latin typeface="微軟正黑體" pitchFamily="34" charset="-120"/>
                <a:ea typeface="微軟正黑體" pitchFamily="34" charset="-120"/>
                <a:cs typeface="+mj-cs"/>
              </a:rPr>
              <a:t>鄭昌國牧師</a:t>
            </a:r>
            <a:endParaRPr lang="en-US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Speaker: Pastor Joseph Cheng</a:t>
            </a:r>
            <a:endParaRPr lang="en-US" sz="4000" dirty="0"/>
          </a:p>
        </p:txBody>
      </p:sp>
      <p:pic>
        <p:nvPicPr>
          <p:cNvPr id="5122" name="Picture 2" descr="Image result for who wrote Book of Rom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48" y="2125363"/>
            <a:ext cx="5776870" cy="3136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934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22" y="1383957"/>
            <a:ext cx="10676238" cy="4967416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b="0" dirty="0" smtClean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en-US" b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US" b="0" dirty="0" smtClean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en-US" b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zh-TW" altLang="en-US" sz="4400" b="0" cap="none" dirty="0" smtClean="0">
                <a:effectLst/>
                <a:latin typeface="Rockwell" panose="02060603020205020403"/>
                <a:ea typeface="Arial Unicode MS" panose="020B0604020202020204" pitchFamily="34" charset="-128"/>
                <a:cs typeface="+mn-cs"/>
              </a:rPr>
              <a:t>耶</a:t>
            </a:r>
            <a:r>
              <a:rPr lang="zh-TW" altLang="en-US" sz="4400" b="0" cap="none" dirty="0">
                <a:effectLst/>
                <a:latin typeface="Rockwell" panose="02060603020205020403"/>
                <a:ea typeface="Arial Unicode MS" panose="020B0604020202020204" pitchFamily="34" charset="-128"/>
                <a:cs typeface="+mn-cs"/>
              </a:rPr>
              <a:t>穌基督的僕人保羅、奉召為使徒、特派傳　神的福</a:t>
            </a:r>
            <a:r>
              <a:rPr lang="zh-TW" altLang="en-US" sz="4400" b="0" cap="none" dirty="0" smtClean="0">
                <a:effectLst/>
                <a:latin typeface="Rockwell" panose="02060603020205020403"/>
                <a:ea typeface="Arial Unicode MS" panose="020B0604020202020204" pitchFamily="34" charset="-128"/>
                <a:cs typeface="+mn-cs"/>
              </a:rPr>
              <a:t>音</a:t>
            </a:r>
            <a:r>
              <a:rPr lang="en-US" altLang="zh-TW" sz="4400" b="0" cap="none" dirty="0" smtClean="0">
                <a:effectLst/>
                <a:latin typeface="Rockwell" panose="02060603020205020403"/>
                <a:ea typeface="Arial Unicode MS" panose="020B0604020202020204" pitchFamily="34" charset="-128"/>
                <a:cs typeface="+mn-cs"/>
              </a:rPr>
              <a:t>.</a:t>
            </a:r>
            <a:r>
              <a:rPr lang="zh-TW" altLang="en-US" sz="4400" b="0" cap="none" dirty="0" smtClean="0">
                <a:effectLst/>
                <a:latin typeface="Rockwell" panose="02060603020205020403"/>
                <a:ea typeface="Arial Unicode MS" panose="020B0604020202020204" pitchFamily="34" charset="-128"/>
                <a:cs typeface="+mn-cs"/>
              </a:rPr>
              <a:t>       </a:t>
            </a:r>
            <a:r>
              <a:rPr lang="zh-TW" altLang="en-US" sz="44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</a:rPr>
              <a:t>羅</a:t>
            </a:r>
            <a:r>
              <a:rPr lang="zh-TW" altLang="en-US" sz="44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</a:rPr>
              <a:t>馬書</a:t>
            </a:r>
            <a:r>
              <a:rPr lang="en-US" altLang="zh-TW" sz="4400" dirty="0">
                <a:effectLst/>
                <a:latin typeface="Arial Unicode MS" panose="020B0604020202020204" pitchFamily="34" charset="-128"/>
                <a:ea typeface="Helvetica Neue"/>
              </a:rPr>
              <a:t>1</a:t>
            </a:r>
            <a:r>
              <a:rPr lang="zh-TW" altLang="en-US" sz="44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</a:rPr>
              <a:t>：</a:t>
            </a:r>
            <a:r>
              <a:rPr lang="en-US" altLang="zh-TW" sz="4400" dirty="0" smtClean="0">
                <a:effectLst/>
                <a:latin typeface="Arial Unicode MS" panose="020B0604020202020204" pitchFamily="34" charset="-128"/>
                <a:ea typeface="Helvetica Neue"/>
              </a:rPr>
              <a:t>1</a:t>
            </a:r>
            <a:br>
              <a:rPr lang="en-US" altLang="zh-TW" sz="4400" dirty="0" smtClean="0">
                <a:effectLst/>
                <a:latin typeface="Arial Unicode MS" panose="020B0604020202020204" pitchFamily="34" charset="-128"/>
                <a:ea typeface="Helvetica Neue"/>
              </a:rPr>
            </a:br>
            <a:r>
              <a:rPr lang="en-US" sz="44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lang="en-US" sz="44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r>
              <a:rPr lang="en-US" sz="4400" b="0" dirty="0" smtClean="0">
                <a:effectLst/>
                <a:latin typeface="Arimo"/>
              </a:rPr>
              <a:t>Paul</a:t>
            </a:r>
            <a:r>
              <a:rPr lang="en-US" sz="4400" b="0" dirty="0">
                <a:effectLst/>
                <a:latin typeface="Arimo"/>
              </a:rPr>
              <a:t>, a servant of Christ Jesus, called to be an apostle and set apart for the gospel of God-</a:t>
            </a:r>
            <a:r>
              <a:rPr lang="en-US" sz="4400" b="0" dirty="0">
                <a:solidFill>
                  <a:srgbClr val="001320"/>
                </a:solidFill>
                <a:effectLst/>
                <a:latin typeface="Arimo"/>
              </a:rPr>
              <a:t>-</a:t>
            </a:r>
            <a:br>
              <a:rPr lang="en-US" sz="4400" b="0" dirty="0">
                <a:solidFill>
                  <a:srgbClr val="001320"/>
                </a:solidFill>
                <a:effectLst/>
                <a:latin typeface="Arimo"/>
              </a:rPr>
            </a:br>
            <a:r>
              <a:rPr lang="en-US" sz="4400" dirty="0">
                <a:effectLst/>
                <a:latin typeface="Arial" panose="020B0604020202020204" pitchFamily="34" charset="0"/>
              </a:rPr>
              <a:t> </a:t>
            </a:r>
            <a:r>
              <a:rPr lang="en-US" b="0" dirty="0" smtClean="0">
                <a:effectLst/>
                <a:latin typeface="Helvetica Neue"/>
              </a:rPr>
              <a:t>Romans </a:t>
            </a:r>
            <a:r>
              <a:rPr lang="en-US" b="0" dirty="0">
                <a:effectLst/>
                <a:latin typeface="Helvetica Neue"/>
              </a:rPr>
              <a:t>1:1</a:t>
            </a: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95269" y="7010400"/>
            <a:ext cx="9001462" cy="10709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001320"/>
                </a:solidFill>
                <a:effectLst/>
                <a:latin typeface="Arimo"/>
              </a:rPr>
              <a:t>-</a:t>
            </a:r>
            <a:br>
              <a:rPr lang="en-US" b="0" i="0" dirty="0" smtClean="0">
                <a:solidFill>
                  <a:srgbClr val="001320"/>
                </a:solidFill>
                <a:effectLst/>
                <a:latin typeface="Arimo"/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60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32" y="510746"/>
            <a:ext cx="111210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AutoNum type="arabicPeriod"/>
            </a:pPr>
            <a:r>
              <a:rPr lang="zh-TW" altLang="en-US" sz="60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逼</a:t>
            </a:r>
            <a:r>
              <a:rPr lang="zh-TW" altLang="en-US" sz="6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迫者一在大馬色蒙光</a:t>
            </a:r>
            <a:r>
              <a:rPr lang="zh-TW" altLang="en-US" sz="60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照</a:t>
            </a:r>
            <a:endParaRPr lang="en-US" altLang="zh-TW" sz="6000" b="1" dirty="0" smtClean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alibri Light" panose="020F0302020204030204"/>
                <a:cs typeface="+mj-cs"/>
              </a:rPr>
              <a:t>      A Persecutor- Light Shone on him in Damascus</a:t>
            </a:r>
            <a:endParaRPr lang="en-US" sz="4400" b="1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93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400" dirty="0" smtClean="0"/>
              <a:t>2. 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傳</a:t>
            </a:r>
            <a:r>
              <a:rPr lang="zh-TW" altLang="en-US" sz="5400" dirty="0">
                <a:latin typeface="微軟正黑體" pitchFamily="34" charset="-120"/>
                <a:ea typeface="微軟正黑體" pitchFamily="34" charset="-120"/>
              </a:rPr>
              <a:t>道人一在安提阿被差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遣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TW" sz="5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preacher – Sent from Antioch</a:t>
            </a:r>
            <a:endParaRPr lang="en-US" dirty="0">
              <a:effectLst/>
            </a:endParaRPr>
          </a:p>
        </p:txBody>
      </p:sp>
      <p:pic>
        <p:nvPicPr>
          <p:cNvPr id="2050" name="Picture 2" descr="Image result for paul, in Antio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6619409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605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609600"/>
            <a:ext cx="11508259" cy="1326321"/>
          </a:xfrm>
        </p:spPr>
        <p:txBody>
          <a:bodyPr>
            <a:normAutofit fontScale="90000"/>
          </a:bodyPr>
          <a:lstStyle/>
          <a:p>
            <a:r>
              <a:rPr lang="en-US" altLang="zh-TW" sz="5400" dirty="0" smtClean="0"/>
              <a:t>3. 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宣</a:t>
            </a:r>
            <a:r>
              <a:rPr lang="zh-TW" altLang="en-US" sz="5400" dirty="0">
                <a:latin typeface="微軟正黑體" pitchFamily="34" charset="-120"/>
                <a:ea typeface="微軟正黑體" pitchFamily="34" charset="-120"/>
              </a:rPr>
              <a:t>教士一在馬其頓有呼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聲</a:t>
            </a:r>
            <a: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Missionary – Calling from Macedonia</a:t>
            </a:r>
            <a:endParaRPr lang="en-US" sz="5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Image result for paul the mission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4702" y="2561968"/>
            <a:ext cx="8559113" cy="4036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62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449" y="90616"/>
            <a:ext cx="9984259" cy="324570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 smtClean="0"/>
              <a:t>4. </a:t>
            </a:r>
            <a:r>
              <a:rPr lang="zh-TW" altLang="en-US" sz="5300" dirty="0" smtClean="0">
                <a:latin typeface="微軟正黑體" pitchFamily="34" charset="-120"/>
                <a:ea typeface="微軟正黑體" pitchFamily="34" charset="-120"/>
              </a:rPr>
              <a:t>神</a:t>
            </a:r>
            <a:r>
              <a:rPr lang="zh-TW" altLang="en-US" sz="5300" dirty="0">
                <a:latin typeface="微軟正黑體" pitchFamily="34" charset="-120"/>
                <a:ea typeface="微軟正黑體" pitchFamily="34" charset="-120"/>
              </a:rPr>
              <a:t>學家一在哥林多見異</a:t>
            </a:r>
            <a:r>
              <a:rPr lang="zh-TW" altLang="en-US" sz="5300" dirty="0" smtClean="0">
                <a:latin typeface="微軟正黑體" pitchFamily="34" charset="-120"/>
                <a:ea typeface="微軟正黑體" pitchFamily="34" charset="-120"/>
              </a:rPr>
              <a:t>象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en-US" altLang="zh-TW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Theologian –Vision in Corinth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606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124" y="1235676"/>
            <a:ext cx="11038702" cy="1985319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 smtClean="0"/>
              <a:t>5. </a:t>
            </a:r>
            <a:r>
              <a:rPr lang="zh-TW" altLang="en-US" sz="5300" dirty="0" smtClean="0">
                <a:latin typeface="微軟正黑體" pitchFamily="34" charset="-120"/>
                <a:ea typeface="微軟正黑體" pitchFamily="34" charset="-120"/>
              </a:rPr>
              <a:t>殉</a:t>
            </a:r>
            <a:r>
              <a:rPr lang="zh-TW" altLang="en-US" sz="5300" dirty="0">
                <a:latin typeface="微軟正黑體" pitchFamily="34" charset="-120"/>
                <a:ea typeface="微軟正黑體" pitchFamily="34" charset="-120"/>
              </a:rPr>
              <a:t>道士一在羅馬城還債</a:t>
            </a:r>
            <a:r>
              <a:rPr lang="zh-TW" altLang="en-US" sz="5300" dirty="0" smtClean="0"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en-US" altLang="zh-TW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Martyr- Paying debt in the </a:t>
            </a:r>
            <a:br>
              <a:rPr lang="en-US" altLang="zh-TW" sz="53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city of Rome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98141" y="6960972"/>
            <a:ext cx="8998590" cy="14828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6146" name="Picture 2" descr="Image result for Apostle Paul Marty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0" y="3037855"/>
            <a:ext cx="5425269" cy="2695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postle Paul Marty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49" y="3978875"/>
            <a:ext cx="5520524" cy="2767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3939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4326</TotalTime>
  <Words>57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Damask</vt:lpstr>
      <vt:lpstr> 羅馬書是誰寫的？ Who wrote the Book of Romans?</vt:lpstr>
      <vt:lpstr>   耶穌基督的僕人保羅、奉召為使徒、特派傳　神的福音.       羅馬書1：1  Paul, a servant of Christ Jesus, called to be an apostle and set apart for the gospel of God--  Romans 1:1 </vt:lpstr>
      <vt:lpstr>Slide 3</vt:lpstr>
      <vt:lpstr>2. 傳道人一在安提阿被差遣 A preacher – Sent from Antioch</vt:lpstr>
      <vt:lpstr>3. 宣教士一在馬其頓有呼聲 A Missionary – Calling from Macedonia</vt:lpstr>
      <vt:lpstr>    4. 神學家一在哥林多見異象 A Theologian –Vision in Corinth </vt:lpstr>
      <vt:lpstr>   5. 殉道士一在羅馬城還債物 A Martyr- Paying debt in the  city of Rome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羅馬書1：1 逼迫者一在大馬色蒙光照 傳道人一在安提阿被差遣 宣教士一在馬其頓有呼聲 神學家一在哥林多見異象 殉道士一在羅馬城還債物</dc:title>
  <dc:creator>Bianca Lin</dc:creator>
  <cp:lastModifiedBy>jp</cp:lastModifiedBy>
  <cp:revision>17</cp:revision>
  <dcterms:created xsi:type="dcterms:W3CDTF">2018-01-12T02:26:43Z</dcterms:created>
  <dcterms:modified xsi:type="dcterms:W3CDTF">2018-01-19T23:16:19Z</dcterms:modified>
</cp:coreProperties>
</file>