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58" r:id="rId5"/>
    <p:sldId id="267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51C8D-D222-47ED-B150-68F92598B094}" v="107" dt="2019-12-24T00:11:20.1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chang Chen" userId="bdf08ddc82ea3892" providerId="LiveId" clId="{5AC51C8D-D222-47ED-B150-68F92598B094}"/>
    <pc:docChg chg="undo custSel mod addSld delSld modSld sldOrd">
      <pc:chgData name="Jinchang Chen" userId="bdf08ddc82ea3892" providerId="LiveId" clId="{5AC51C8D-D222-47ED-B150-68F92598B094}" dt="2019-12-24T00:12:09.094" v="977" actId="14100"/>
      <pc:docMkLst>
        <pc:docMk/>
      </pc:docMkLst>
      <pc:sldChg chg="del">
        <pc:chgData name="Jinchang Chen" userId="bdf08ddc82ea3892" providerId="LiveId" clId="{5AC51C8D-D222-47ED-B150-68F92598B094}" dt="2019-12-17T21:30:15.283" v="0" actId="2696"/>
        <pc:sldMkLst>
          <pc:docMk/>
          <pc:sldMk cId="1693060073" sldId="257"/>
        </pc:sldMkLst>
      </pc:sldChg>
      <pc:sldChg chg="addSp delSp modSp">
        <pc:chgData name="Jinchang Chen" userId="bdf08ddc82ea3892" providerId="LiveId" clId="{5AC51C8D-D222-47ED-B150-68F92598B094}" dt="2019-12-17T21:56:31.407" v="600" actId="255"/>
        <pc:sldMkLst>
          <pc:docMk/>
          <pc:sldMk cId="204063360" sldId="258"/>
        </pc:sldMkLst>
        <pc:spChg chg="mod">
          <ac:chgData name="Jinchang Chen" userId="bdf08ddc82ea3892" providerId="LiveId" clId="{5AC51C8D-D222-47ED-B150-68F92598B094}" dt="2019-12-17T21:56:31.407" v="600" actId="255"/>
          <ac:spMkLst>
            <pc:docMk/>
            <pc:sldMk cId="204063360" sldId="258"/>
            <ac:spMk id="2" creationId="{959F42E9-3462-4DF0-818D-985258BB232C}"/>
          </ac:spMkLst>
        </pc:spChg>
        <pc:spChg chg="mod ord">
          <ac:chgData name="Jinchang Chen" userId="bdf08ddc82ea3892" providerId="LiveId" clId="{5AC51C8D-D222-47ED-B150-68F92598B094}" dt="2019-12-17T21:56:22.640" v="599" actId="14100"/>
          <ac:spMkLst>
            <pc:docMk/>
            <pc:sldMk cId="204063360" sldId="258"/>
            <ac:spMk id="3" creationId="{E5AFB189-B8B8-4CF5-81F4-E90FD45C0A74}"/>
          </ac:spMkLst>
        </pc:spChg>
        <pc:spChg chg="del">
          <ac:chgData name="Jinchang Chen" userId="bdf08ddc82ea3892" providerId="LiveId" clId="{5AC51C8D-D222-47ED-B150-68F92598B094}" dt="2019-12-17T21:55:30.405" v="589" actId="26606"/>
          <ac:spMkLst>
            <pc:docMk/>
            <pc:sldMk cId="204063360" sldId="258"/>
            <ac:spMk id="135" creationId="{E45CA849-654C-4173-AD99-B3A2528275F5}"/>
          </ac:spMkLst>
        </pc:spChg>
        <pc:spChg chg="del">
          <ac:chgData name="Jinchang Chen" userId="bdf08ddc82ea3892" providerId="LiveId" clId="{5AC51C8D-D222-47ED-B150-68F92598B094}" dt="2019-12-17T21:55:30.405" v="589" actId="26606"/>
          <ac:spMkLst>
            <pc:docMk/>
            <pc:sldMk cId="204063360" sldId="258"/>
            <ac:spMk id="137" creationId="{3E23A947-2D45-4208-AE2B-64948C87A3EB}"/>
          </ac:spMkLst>
        </pc:spChg>
        <pc:spChg chg="del">
          <ac:chgData name="Jinchang Chen" userId="bdf08ddc82ea3892" providerId="LiveId" clId="{5AC51C8D-D222-47ED-B150-68F92598B094}" dt="2019-12-17T21:55:30.405" v="589" actId="26606"/>
          <ac:spMkLst>
            <pc:docMk/>
            <pc:sldMk cId="204063360" sldId="258"/>
            <ac:spMk id="139" creationId="{E5BBB0F9-6A59-4D02-A9C7-A2D6516684CE}"/>
          </ac:spMkLst>
        </pc:spChg>
        <pc:spChg chg="add">
          <ac:chgData name="Jinchang Chen" userId="bdf08ddc82ea3892" providerId="LiveId" clId="{5AC51C8D-D222-47ED-B150-68F92598B094}" dt="2019-12-17T21:55:30.405" v="589" actId="26606"/>
          <ac:spMkLst>
            <pc:docMk/>
            <pc:sldMk cId="204063360" sldId="258"/>
            <ac:spMk id="192" creationId="{4038CB10-1F5C-4D54-9DF7-12586DE5B007}"/>
          </ac:spMkLst>
        </pc:spChg>
        <pc:spChg chg="add">
          <ac:chgData name="Jinchang Chen" userId="bdf08ddc82ea3892" providerId="LiveId" clId="{5AC51C8D-D222-47ED-B150-68F92598B094}" dt="2019-12-17T21:55:30.405" v="589" actId="26606"/>
          <ac:spMkLst>
            <pc:docMk/>
            <pc:sldMk cId="204063360" sldId="258"/>
            <ac:spMk id="193" creationId="{73ED6512-6858-4552-B699-9A97FE9A4EA2}"/>
          </ac:spMkLst>
        </pc:spChg>
        <pc:picChg chg="add mod">
          <ac:chgData name="Jinchang Chen" userId="bdf08ddc82ea3892" providerId="LiveId" clId="{5AC51C8D-D222-47ED-B150-68F92598B094}" dt="2019-12-17T21:55:30.405" v="589" actId="26606"/>
          <ac:picMkLst>
            <pc:docMk/>
            <pc:sldMk cId="204063360" sldId="258"/>
            <ac:picMk id="1026" creationId="{3C66313A-D5B3-431F-B87D-82705E53A3ED}"/>
          </ac:picMkLst>
        </pc:picChg>
      </pc:sldChg>
      <pc:sldChg chg="addSp delSp modSp mod setClrOvrMap">
        <pc:chgData name="Jinchang Chen" userId="bdf08ddc82ea3892" providerId="LiveId" clId="{5AC51C8D-D222-47ED-B150-68F92598B094}" dt="2019-12-17T22:19:02.718" v="925" actId="20577"/>
        <pc:sldMkLst>
          <pc:docMk/>
          <pc:sldMk cId="3847622551" sldId="259"/>
        </pc:sldMkLst>
        <pc:spChg chg="mod ord">
          <ac:chgData name="Jinchang Chen" userId="bdf08ddc82ea3892" providerId="LiveId" clId="{5AC51C8D-D222-47ED-B150-68F92598B094}" dt="2019-12-17T22:17:38.541" v="904" actId="255"/>
          <ac:spMkLst>
            <pc:docMk/>
            <pc:sldMk cId="3847622551" sldId="259"/>
            <ac:spMk id="2" creationId="{089CE5F6-DCCE-4497-8043-0844C72C2265}"/>
          </ac:spMkLst>
        </pc:spChg>
        <pc:spChg chg="mod ord">
          <ac:chgData name="Jinchang Chen" userId="bdf08ddc82ea3892" providerId="LiveId" clId="{5AC51C8D-D222-47ED-B150-68F92598B094}" dt="2019-12-17T22:19:02.718" v="925" actId="20577"/>
          <ac:spMkLst>
            <pc:docMk/>
            <pc:sldMk cId="3847622551" sldId="259"/>
            <ac:spMk id="3" creationId="{1E460C15-5C50-423B-BBE3-8E8C2D909010}"/>
          </ac:spMkLst>
        </pc:spChg>
        <pc:spChg chg="del">
          <ac:chgData name="Jinchang Chen" userId="bdf08ddc82ea3892" providerId="LiveId" clId="{5AC51C8D-D222-47ED-B150-68F92598B094}" dt="2019-12-17T22:10:21.565" v="814" actId="26606"/>
          <ac:spMkLst>
            <pc:docMk/>
            <pc:sldMk cId="3847622551" sldId="259"/>
            <ac:spMk id="135" creationId="{B6C29DB0-17E9-42FF-986E-0B7F493F4D24}"/>
          </ac:spMkLst>
        </pc:spChg>
        <pc:spChg chg="del">
          <ac:chgData name="Jinchang Chen" userId="bdf08ddc82ea3892" providerId="LiveId" clId="{5AC51C8D-D222-47ED-B150-68F92598B094}" dt="2019-12-17T22:10:21.565" v="814" actId="26606"/>
          <ac:spMkLst>
            <pc:docMk/>
            <pc:sldMk cId="3847622551" sldId="259"/>
            <ac:spMk id="137" creationId="{115AD956-A5B6-4760-B8B2-11E2DF6B0212}"/>
          </ac:spMkLst>
        </pc:spChg>
        <pc:spChg chg="add del">
          <ac:chgData name="Jinchang Chen" userId="bdf08ddc82ea3892" providerId="LiveId" clId="{5AC51C8D-D222-47ED-B150-68F92598B094}" dt="2019-12-17T22:15:25.639" v="889" actId="26606"/>
          <ac:spMkLst>
            <pc:docMk/>
            <pc:sldMk cId="3847622551" sldId="259"/>
            <ac:spMk id="139" creationId="{716248AD-805F-41BF-9B57-FC53E5B32F98}"/>
          </ac:spMkLst>
        </pc:spChg>
        <pc:spChg chg="add del">
          <ac:chgData name="Jinchang Chen" userId="bdf08ddc82ea3892" providerId="LiveId" clId="{5AC51C8D-D222-47ED-B150-68F92598B094}" dt="2019-12-17T22:15:25.639" v="889" actId="26606"/>
          <ac:spMkLst>
            <pc:docMk/>
            <pc:sldMk cId="3847622551" sldId="259"/>
            <ac:spMk id="141" creationId="{1F82758F-B2B3-4F0A-BB90-4BFFEDD166D6}"/>
          </ac:spMkLst>
        </pc:spChg>
        <pc:spChg chg="add del">
          <ac:chgData name="Jinchang Chen" userId="bdf08ddc82ea3892" providerId="LiveId" clId="{5AC51C8D-D222-47ED-B150-68F92598B094}" dt="2019-12-17T22:13:35.844" v="856" actId="26606"/>
          <ac:spMkLst>
            <pc:docMk/>
            <pc:sldMk cId="3847622551" sldId="259"/>
            <ac:spMk id="192" creationId="{A3BAF07C-C39E-42EB-BB22-8D46691D9735}"/>
          </ac:spMkLst>
        </pc:spChg>
        <pc:spChg chg="add del">
          <ac:chgData name="Jinchang Chen" userId="bdf08ddc82ea3892" providerId="LiveId" clId="{5AC51C8D-D222-47ED-B150-68F92598B094}" dt="2019-12-17T22:15:25.639" v="889" actId="26606"/>
          <ac:spMkLst>
            <pc:docMk/>
            <pc:sldMk cId="3847622551" sldId="259"/>
            <ac:spMk id="3076" creationId="{4E2ED6F9-63C3-4A8D-9BB4-1EA62533B672}"/>
          </ac:spMkLst>
        </pc:spChg>
        <pc:spChg chg="add del">
          <ac:chgData name="Jinchang Chen" userId="bdf08ddc82ea3892" providerId="LiveId" clId="{5AC51C8D-D222-47ED-B150-68F92598B094}" dt="2019-12-17T22:15:25.639" v="889" actId="26606"/>
          <ac:spMkLst>
            <pc:docMk/>
            <pc:sldMk cId="3847622551" sldId="259"/>
            <ac:spMk id="3077" creationId="{6D72081E-AD41-4FBB-B02B-698A68DBCA5E}"/>
          </ac:spMkLst>
        </pc:spChg>
        <pc:spChg chg="add">
          <ac:chgData name="Jinchang Chen" userId="bdf08ddc82ea3892" providerId="LiveId" clId="{5AC51C8D-D222-47ED-B150-68F92598B094}" dt="2019-12-17T22:15:25.639" v="889" actId="26606"/>
          <ac:spMkLst>
            <pc:docMk/>
            <pc:sldMk cId="3847622551" sldId="259"/>
            <ac:spMk id="3079" creationId="{D1A4588A-55D5-49B8-BE41-54ACDCFF2C17}"/>
          </ac:spMkLst>
        </pc:spChg>
        <pc:spChg chg="add">
          <ac:chgData name="Jinchang Chen" userId="bdf08ddc82ea3892" providerId="LiveId" clId="{5AC51C8D-D222-47ED-B150-68F92598B094}" dt="2019-12-17T22:15:25.639" v="889" actId="26606"/>
          <ac:spMkLst>
            <pc:docMk/>
            <pc:sldMk cId="3847622551" sldId="259"/>
            <ac:spMk id="3080" creationId="{F97E7EA2-EDCD-47E9-81BC-415C606D1B58}"/>
          </ac:spMkLst>
        </pc:spChg>
        <pc:grpChg chg="add del">
          <ac:chgData name="Jinchang Chen" userId="bdf08ddc82ea3892" providerId="LiveId" clId="{5AC51C8D-D222-47ED-B150-68F92598B094}" dt="2019-12-17T22:13:35.844" v="856" actId="26606"/>
          <ac:grpSpMkLst>
            <pc:docMk/>
            <pc:sldMk cId="3847622551" sldId="259"/>
            <ac:grpSpMk id="193" creationId="{D8E9CF54-0466-4261-9E62-0249E60E1886}"/>
          </ac:grpSpMkLst>
        </pc:grpChg>
        <pc:picChg chg="add mod">
          <ac:chgData name="Jinchang Chen" userId="bdf08ddc82ea3892" providerId="LiveId" clId="{5AC51C8D-D222-47ED-B150-68F92598B094}" dt="2019-12-17T22:15:25.639" v="889" actId="26606"/>
          <ac:picMkLst>
            <pc:docMk/>
            <pc:sldMk cId="3847622551" sldId="259"/>
            <ac:picMk id="3074" creationId="{01B6AC29-8CD1-469B-925F-E8787779CA54}"/>
          </ac:picMkLst>
        </pc:picChg>
      </pc:sldChg>
      <pc:sldChg chg="modSp">
        <pc:chgData name="Jinchang Chen" userId="bdf08ddc82ea3892" providerId="LiveId" clId="{5AC51C8D-D222-47ED-B150-68F92598B094}" dt="2019-12-17T22:20:36.446" v="935" actId="20577"/>
        <pc:sldMkLst>
          <pc:docMk/>
          <pc:sldMk cId="3728245412" sldId="261"/>
        </pc:sldMkLst>
        <pc:spChg chg="mod">
          <ac:chgData name="Jinchang Chen" userId="bdf08ddc82ea3892" providerId="LiveId" clId="{5AC51C8D-D222-47ED-B150-68F92598B094}" dt="2019-12-17T22:20:36.446" v="935" actId="20577"/>
          <ac:spMkLst>
            <pc:docMk/>
            <pc:sldMk cId="3728245412" sldId="261"/>
            <ac:spMk id="3" creationId="{B71AC044-CC30-4DA7-A839-7BE62D895BBA}"/>
          </ac:spMkLst>
        </pc:spChg>
      </pc:sldChg>
      <pc:sldChg chg="del">
        <pc:chgData name="Jinchang Chen" userId="bdf08ddc82ea3892" providerId="LiveId" clId="{5AC51C8D-D222-47ED-B150-68F92598B094}" dt="2019-12-17T21:30:27.879" v="3" actId="2696"/>
        <pc:sldMkLst>
          <pc:docMk/>
          <pc:sldMk cId="1426067218" sldId="266"/>
        </pc:sldMkLst>
      </pc:sldChg>
      <pc:sldChg chg="addSp delSp modSp">
        <pc:chgData name="Jinchang Chen" userId="bdf08ddc82ea3892" providerId="LiveId" clId="{5AC51C8D-D222-47ED-B150-68F92598B094}" dt="2019-12-17T22:22:56.979" v="960" actId="20577"/>
        <pc:sldMkLst>
          <pc:docMk/>
          <pc:sldMk cId="1612732288" sldId="267"/>
        </pc:sldMkLst>
        <pc:spChg chg="mod">
          <ac:chgData name="Jinchang Chen" userId="bdf08ddc82ea3892" providerId="LiveId" clId="{5AC51C8D-D222-47ED-B150-68F92598B094}" dt="2019-12-17T22:01:30.803" v="618" actId="27636"/>
          <ac:spMkLst>
            <pc:docMk/>
            <pc:sldMk cId="1612732288" sldId="267"/>
            <ac:spMk id="4" creationId="{B4351C21-705D-4A47-A0D9-33A6A638DB60}"/>
          </ac:spMkLst>
        </pc:spChg>
        <pc:spChg chg="mod">
          <ac:chgData name="Jinchang Chen" userId="bdf08ddc82ea3892" providerId="LiveId" clId="{5AC51C8D-D222-47ED-B150-68F92598B094}" dt="2019-12-17T22:22:56.979" v="960" actId="20577"/>
          <ac:spMkLst>
            <pc:docMk/>
            <pc:sldMk cId="1612732288" sldId="267"/>
            <ac:spMk id="5" creationId="{67764124-1D9D-4EF5-9B05-F048DA83CAEF}"/>
          </ac:spMkLst>
        </pc:spChg>
        <pc:spChg chg="del">
          <ac:chgData name="Jinchang Chen" userId="bdf08ddc82ea3892" providerId="LiveId" clId="{5AC51C8D-D222-47ED-B150-68F92598B094}" dt="2019-12-17T22:00:31.190" v="605" actId="26606"/>
          <ac:spMkLst>
            <pc:docMk/>
            <pc:sldMk cId="1612732288" sldId="267"/>
            <ac:spMk id="135" creationId="{92468898-5A6E-4D55-85EC-308E785EE06C}"/>
          </ac:spMkLst>
        </pc:spChg>
        <pc:spChg chg="del">
          <ac:chgData name="Jinchang Chen" userId="bdf08ddc82ea3892" providerId="LiveId" clId="{5AC51C8D-D222-47ED-B150-68F92598B094}" dt="2019-12-17T22:00:31.190" v="605" actId="26606"/>
          <ac:spMkLst>
            <pc:docMk/>
            <pc:sldMk cId="1612732288" sldId="267"/>
            <ac:spMk id="137" creationId="{3E23A947-2D45-4208-AE2B-64948C87A3EB}"/>
          </ac:spMkLst>
        </pc:spChg>
        <pc:spChg chg="del">
          <ac:chgData name="Jinchang Chen" userId="bdf08ddc82ea3892" providerId="LiveId" clId="{5AC51C8D-D222-47ED-B150-68F92598B094}" dt="2019-12-17T22:00:31.190" v="605" actId="26606"/>
          <ac:spMkLst>
            <pc:docMk/>
            <pc:sldMk cId="1612732288" sldId="267"/>
            <ac:spMk id="139" creationId="{E5BBB0F9-6A59-4D02-A9C7-A2D6516684CE}"/>
          </ac:spMkLst>
        </pc:spChg>
        <pc:spChg chg="add">
          <ac:chgData name="Jinchang Chen" userId="bdf08ddc82ea3892" providerId="LiveId" clId="{5AC51C8D-D222-47ED-B150-68F92598B094}" dt="2019-12-17T22:00:31.190" v="605" actId="26606"/>
          <ac:spMkLst>
            <pc:docMk/>
            <pc:sldMk cId="1612732288" sldId="267"/>
            <ac:spMk id="192" creationId="{3BAF1561-20C4-41FD-A35F-BF2B9E727F3E}"/>
          </ac:spMkLst>
        </pc:spChg>
        <pc:spChg chg="add">
          <ac:chgData name="Jinchang Chen" userId="bdf08ddc82ea3892" providerId="LiveId" clId="{5AC51C8D-D222-47ED-B150-68F92598B094}" dt="2019-12-17T22:00:31.190" v="605" actId="26606"/>
          <ac:spMkLst>
            <pc:docMk/>
            <pc:sldMk cId="1612732288" sldId="267"/>
            <ac:spMk id="193" creationId="{839DC788-B140-4F3E-A91E-CB3E70ED940A}"/>
          </ac:spMkLst>
        </pc:spChg>
        <pc:picChg chg="add del">
          <ac:chgData name="Jinchang Chen" userId="bdf08ddc82ea3892" providerId="LiveId" clId="{5AC51C8D-D222-47ED-B150-68F92598B094}" dt="2019-12-17T22:00:14.286" v="604"/>
          <ac:picMkLst>
            <pc:docMk/>
            <pc:sldMk cId="1612732288" sldId="267"/>
            <ac:picMk id="2050" creationId="{8BFC285E-BBC2-413A-8D7C-96428DFB0B05}"/>
          </ac:picMkLst>
        </pc:picChg>
        <pc:picChg chg="add mod">
          <ac:chgData name="Jinchang Chen" userId="bdf08ddc82ea3892" providerId="LiveId" clId="{5AC51C8D-D222-47ED-B150-68F92598B094}" dt="2019-12-17T22:00:31.190" v="605" actId="26606"/>
          <ac:picMkLst>
            <pc:docMk/>
            <pc:sldMk cId="1612732288" sldId="267"/>
            <ac:picMk id="2052" creationId="{4AEC5FF5-3D05-479C-8928-F3CAF6A9865F}"/>
          </ac:picMkLst>
        </pc:picChg>
        <pc:cxnChg chg="add">
          <ac:chgData name="Jinchang Chen" userId="bdf08ddc82ea3892" providerId="LiveId" clId="{5AC51C8D-D222-47ED-B150-68F92598B094}" dt="2019-12-17T22:00:31.190" v="605" actId="26606"/>
          <ac:cxnSpMkLst>
            <pc:docMk/>
            <pc:sldMk cId="1612732288" sldId="267"/>
            <ac:cxnSpMk id="194" creationId="{FC18D930-0EEE-448F-ABF1-2AA3C83DA552}"/>
          </ac:cxnSpMkLst>
        </pc:cxnChg>
      </pc:sldChg>
      <pc:sldChg chg="addSp delSp modSp add mod ord setBg">
        <pc:chgData name="Jinchang Chen" userId="bdf08ddc82ea3892" providerId="LiveId" clId="{5AC51C8D-D222-47ED-B150-68F92598B094}" dt="2019-12-17T21:53:17.067" v="587" actId="113"/>
        <pc:sldMkLst>
          <pc:docMk/>
          <pc:sldMk cId="3259015019" sldId="268"/>
        </pc:sldMkLst>
        <pc:spChg chg="add del">
          <ac:chgData name="Jinchang Chen" userId="bdf08ddc82ea3892" providerId="LiveId" clId="{5AC51C8D-D222-47ED-B150-68F92598B094}" dt="2019-12-17T21:30:52.314" v="5"/>
          <ac:spMkLst>
            <pc:docMk/>
            <pc:sldMk cId="3259015019" sldId="268"/>
            <ac:spMk id="2" creationId="{390D5085-AF5C-4219-9E40-1D24288203FA}"/>
          </ac:spMkLst>
        </pc:spChg>
        <pc:spChg chg="add del">
          <ac:chgData name="Jinchang Chen" userId="bdf08ddc82ea3892" providerId="LiveId" clId="{5AC51C8D-D222-47ED-B150-68F92598B094}" dt="2019-12-17T21:30:52.314" v="5"/>
          <ac:spMkLst>
            <pc:docMk/>
            <pc:sldMk cId="3259015019" sldId="268"/>
            <ac:spMk id="11" creationId="{6D2BBCE1-8C26-4968-B878-5ADC22483709}"/>
          </ac:spMkLst>
        </pc:spChg>
        <pc:spChg chg="mod">
          <ac:chgData name="Jinchang Chen" userId="bdf08ddc82ea3892" providerId="LiveId" clId="{5AC51C8D-D222-47ED-B150-68F92598B094}" dt="2019-12-17T21:53:07.112" v="584" actId="113"/>
          <ac:spMkLst>
            <pc:docMk/>
            <pc:sldMk cId="3259015019" sldId="268"/>
            <ac:spMk id="15" creationId="{189DBC17-E0FF-4CE1-8AC0-1FEFE90F01D1}"/>
          </ac:spMkLst>
        </pc:spChg>
        <pc:spChg chg="mod">
          <ac:chgData name="Jinchang Chen" userId="bdf08ddc82ea3892" providerId="LiveId" clId="{5AC51C8D-D222-47ED-B150-68F92598B094}" dt="2019-12-17T21:53:17.067" v="587" actId="113"/>
          <ac:spMkLst>
            <pc:docMk/>
            <pc:sldMk cId="3259015019" sldId="268"/>
            <ac:spMk id="16" creationId="{EF6BFF25-FD2A-4BAC-A5AF-87D1EBDC9729}"/>
          </ac:spMkLst>
        </pc:spChg>
        <pc:spChg chg="add del">
          <ac:chgData name="Jinchang Chen" userId="bdf08ddc82ea3892" providerId="LiveId" clId="{5AC51C8D-D222-47ED-B150-68F92598B094}" dt="2019-12-17T21:31:31.047" v="8" actId="26606"/>
          <ac:spMkLst>
            <pc:docMk/>
            <pc:sldMk cId="3259015019" sldId="268"/>
            <ac:spMk id="17" creationId="{B9FF99BD-075F-4761-A995-6FC574BD25EA}"/>
          </ac:spMkLst>
        </pc:spChg>
        <pc:spChg chg="add del">
          <ac:chgData name="Jinchang Chen" userId="bdf08ddc82ea3892" providerId="LiveId" clId="{5AC51C8D-D222-47ED-B150-68F92598B094}" dt="2019-12-17T21:31:31.047" v="8" actId="26606"/>
          <ac:spMkLst>
            <pc:docMk/>
            <pc:sldMk cId="3259015019" sldId="268"/>
            <ac:spMk id="19" creationId="{A7B21A54-9BA3-4EA9-B460-5A829ADD9051}"/>
          </ac:spMkLst>
        </pc:spChg>
        <pc:spChg chg="add del">
          <ac:chgData name="Jinchang Chen" userId="bdf08ddc82ea3892" providerId="LiveId" clId="{5AC51C8D-D222-47ED-B150-68F92598B094}" dt="2019-12-17T21:31:31.047" v="8" actId="26606"/>
          <ac:spMkLst>
            <pc:docMk/>
            <pc:sldMk cId="3259015019" sldId="268"/>
            <ac:spMk id="21" creationId="{6FA8F714-B9D8-488A-8CCA-E9948FF913A9}"/>
          </ac:spMkLst>
        </pc:spChg>
        <pc:spChg chg="add">
          <ac:chgData name="Jinchang Chen" userId="bdf08ddc82ea3892" providerId="LiveId" clId="{5AC51C8D-D222-47ED-B150-68F92598B094}" dt="2019-12-17T21:31:31.047" v="9" actId="26606"/>
          <ac:spMkLst>
            <pc:docMk/>
            <pc:sldMk cId="3259015019" sldId="268"/>
            <ac:spMk id="23" creationId="{32BC26D8-82FB-445E-AA49-62A77D7C1EE0}"/>
          </ac:spMkLst>
        </pc:spChg>
        <pc:spChg chg="add">
          <ac:chgData name="Jinchang Chen" userId="bdf08ddc82ea3892" providerId="LiveId" clId="{5AC51C8D-D222-47ED-B150-68F92598B094}" dt="2019-12-17T21:31:31.047" v="9" actId="26606"/>
          <ac:spMkLst>
            <pc:docMk/>
            <pc:sldMk cId="3259015019" sldId="268"/>
            <ac:spMk id="24" creationId="{CB44330D-EA18-4254-AA95-EB49948539B8}"/>
          </ac:spMkLst>
        </pc:spChg>
        <pc:grpChg chg="add del">
          <ac:chgData name="Jinchang Chen" userId="bdf08ddc82ea3892" providerId="LiveId" clId="{5AC51C8D-D222-47ED-B150-68F92598B094}" dt="2019-12-17T21:30:52.314" v="5"/>
          <ac:grpSpMkLst>
            <pc:docMk/>
            <pc:sldMk cId="3259015019" sldId="268"/>
            <ac:grpSpMk id="3" creationId="{B8F5C15B-6625-4AE0-B7EC-5E527D84A92D}"/>
          </ac:grpSpMkLst>
        </pc:grpChg>
        <pc:grpChg chg="mod">
          <ac:chgData name="Jinchang Chen" userId="bdf08ddc82ea3892" providerId="LiveId" clId="{5AC51C8D-D222-47ED-B150-68F92598B094}" dt="2019-12-17T21:32:05.346" v="12" actId="14100"/>
          <ac:grpSpMkLst>
            <pc:docMk/>
            <pc:sldMk cId="3259015019" sldId="268"/>
            <ac:grpSpMk id="13" creationId="{F180F790-360F-4A2B-94D0-F417DD8CC045}"/>
          </ac:grpSpMkLst>
        </pc:grpChg>
        <pc:picChg chg="add del mod">
          <ac:chgData name="Jinchang Chen" userId="bdf08ddc82ea3892" providerId="LiveId" clId="{5AC51C8D-D222-47ED-B150-68F92598B094}" dt="2019-12-17T21:31:46.181" v="10" actId="338"/>
          <ac:picMkLst>
            <pc:docMk/>
            <pc:sldMk cId="3259015019" sldId="268"/>
            <ac:picMk id="12" creationId="{A6C25A12-DBCC-43C0-89C1-588CB315149A}"/>
          </ac:picMkLst>
        </pc:picChg>
        <pc:picChg chg="mod">
          <ac:chgData name="Jinchang Chen" userId="bdf08ddc82ea3892" providerId="LiveId" clId="{5AC51C8D-D222-47ED-B150-68F92598B094}" dt="2019-12-17T21:32:05.346" v="12" actId="14100"/>
          <ac:picMkLst>
            <pc:docMk/>
            <pc:sldMk cId="3259015019" sldId="268"/>
            <ac:picMk id="2113" creationId="{35C52980-6DDF-4741-AAE4-CB08B3F0C7A7}"/>
          </ac:picMkLst>
        </pc:picChg>
      </pc:sldChg>
      <pc:sldChg chg="addSp delSp modSp add del">
        <pc:chgData name="Jinchang Chen" userId="bdf08ddc82ea3892" providerId="LiveId" clId="{5AC51C8D-D222-47ED-B150-68F92598B094}" dt="2019-12-17T21:51:58.993" v="577" actId="2696"/>
        <pc:sldMkLst>
          <pc:docMk/>
          <pc:sldMk cId="2472867974" sldId="269"/>
        </pc:sldMkLst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3" creationId="{3326214C-46AA-4F6D-864D-3C94B3A30D3C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4" creationId="{58F2178F-0C6A-4ED1-858E-FB2D5A534100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5" creationId="{27755865-67CF-451E-B29A-E42E2BB14574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8" creationId="{C4C1C455-58EB-4EF0-9E81-8B1A958874D1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10" creationId="{6DCB3E31-232A-44D3-A33D-92A52B058E33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11" creationId="{E24A77E6-43DE-43FE-84DF-BB5B6DC4D02E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14" creationId="{8CFC23F7-A192-44C7-A989-1F780AF40EA0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15" creationId="{9A1FC490-8E68-4ADD-9F16-CD4F4D0F11A5}"/>
          </ac:spMkLst>
        </pc:spChg>
        <pc:spChg chg="add mod">
          <ac:chgData name="Jinchang Chen" userId="bdf08ddc82ea3892" providerId="LiveId" clId="{5AC51C8D-D222-47ED-B150-68F92598B094}" dt="2019-12-17T21:36:25.539" v="24" actId="1076"/>
          <ac:spMkLst>
            <pc:docMk/>
            <pc:sldMk cId="2472867974" sldId="269"/>
            <ac:spMk id="18" creationId="{9B7CFE0A-0418-49E0-B4BC-0D7C92668778}"/>
          </ac:spMkLst>
        </pc:spChg>
        <pc:spChg chg="add mod">
          <ac:chgData name="Jinchang Chen" userId="bdf08ddc82ea3892" providerId="LiveId" clId="{5AC51C8D-D222-47ED-B150-68F92598B094}" dt="2019-12-17T21:35:54.424" v="17" actId="20577"/>
          <ac:spMkLst>
            <pc:docMk/>
            <pc:sldMk cId="2472867974" sldId="269"/>
            <ac:spMk id="19" creationId="{F7239E72-11B4-4FEE-ABDA-32F3075725F4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20" creationId="{44BE9077-3455-4E6C-B800-5644451D06A3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21" creationId="{2A1B75C8-9BAE-46EA-9F03-E1A1DE9E992F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22" creationId="{01DF32E1-C884-4E1E-99AD-AAD1AD970233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23" creationId="{7162BF8F-9C75-4145-941B-5C90BE03E144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25" creationId="{50F5A40F-BECA-4A83-8F75-AAE254F1BD8C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26" creationId="{A92E3A0D-8E34-4EE1-BF04-5EEE7FE7B4AD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29" creationId="{002E8EF5-656D-4274-846B-22688189D42F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30" creationId="{8A42E9B2-398A-4381-B53A-07755698F4B0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32" creationId="{6813EEE3-B426-4AC3-8AD0-164FC5E11D67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33" creationId="{A2DD4343-C0A3-4FF7-8409-43486F6358BC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34" creationId="{B825F068-531E-4BF4-9D4D-18310CD720A8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35" creationId="{2EA3593F-09ED-418C-8F08-B71CC593CF4B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37" creationId="{2FEC246D-8681-4A5D-B092-3F4C0F586A95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38" creationId="{0EFBF3EB-CF3F-4B41-99EA-9A13692D8F63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39" creationId="{9D3EF561-B588-4A95-8DE0-A3F1B2B43D85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42" creationId="{11332774-7D1D-4EDB-9D8B-8AA00FF1CDB9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43" creationId="{BFC55919-52C6-44B3-B3AB-BE1D1CFEABCC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44" creationId="{68DC75CE-0708-408F-AC30-9E1F00BAE8D7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45" creationId="{5AD126E0-6990-4750-A74E-5A2DEA1FDD0B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46" creationId="{07BABBF2-011D-4545-AEFC-7255F7EEC25D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47" creationId="{710DC920-2B82-4462-9C2E-47A6473A47AC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48" creationId="{2B6D7084-06AE-42A2-91FF-D61E78BE3EC3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49" creationId="{2A0891E5-39C5-4831-89CA-349197153871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50" creationId="{EC855049-C0E5-4242-B9CA-EDF0888D2CAE}"/>
          </ac:spMkLst>
        </pc:spChg>
        <pc:spChg chg="add">
          <ac:chgData name="Jinchang Chen" userId="bdf08ddc82ea3892" providerId="LiveId" clId="{5AC51C8D-D222-47ED-B150-68F92598B094}" dt="2019-12-17T21:35:18.028" v="14"/>
          <ac:spMkLst>
            <pc:docMk/>
            <pc:sldMk cId="2472867974" sldId="269"/>
            <ac:spMk id="53" creationId="{A4865F5C-183E-4152-8378-D4AA477681A5}"/>
          </ac:spMkLst>
        </pc:spChg>
        <pc:grpChg chg="add del mod">
          <ac:chgData name="Jinchang Chen" userId="bdf08ddc82ea3892" providerId="LiveId" clId="{5AC51C8D-D222-47ED-B150-68F92598B094}" dt="2019-12-17T21:51:50.117" v="574"/>
          <ac:grpSpMkLst>
            <pc:docMk/>
            <pc:sldMk cId="2472867974" sldId="269"/>
            <ac:grpSpMk id="2" creationId="{B398ACCB-1E48-4447-9534-CDB5062CC0D0}"/>
          </ac:grpSpMkLst>
        </pc:grpChg>
        <pc:picChg chg="add">
          <ac:chgData name="Jinchang Chen" userId="bdf08ddc82ea3892" providerId="LiveId" clId="{5AC51C8D-D222-47ED-B150-68F92598B094}" dt="2019-12-17T21:35:18.028" v="14"/>
          <ac:picMkLst>
            <pc:docMk/>
            <pc:sldMk cId="2472867974" sldId="269"/>
            <ac:picMk id="40" creationId="{CB91FCA5-736E-4E94-9CB4-8CFFFE4B71EB}"/>
          </ac:picMkLst>
        </pc:picChg>
        <pc:picChg chg="add">
          <ac:chgData name="Jinchang Chen" userId="bdf08ddc82ea3892" providerId="LiveId" clId="{5AC51C8D-D222-47ED-B150-68F92598B094}" dt="2019-12-17T21:35:18.028" v="14"/>
          <ac:picMkLst>
            <pc:docMk/>
            <pc:sldMk cId="2472867974" sldId="269"/>
            <ac:picMk id="41" creationId="{66DCD05C-72FB-4F11-8164-7F785D0A007E}"/>
          </ac:picMkLst>
        </pc:picChg>
        <pc:cxnChg chg="add">
          <ac:chgData name="Jinchang Chen" userId="bdf08ddc82ea3892" providerId="LiveId" clId="{5AC51C8D-D222-47ED-B150-68F92598B094}" dt="2019-12-17T21:35:18.028" v="14"/>
          <ac:cxnSpMkLst>
            <pc:docMk/>
            <pc:sldMk cId="2472867974" sldId="269"/>
            <ac:cxnSpMk id="6" creationId="{4158B13E-E830-487D-A3F3-74D8F32AB7B9}"/>
          </ac:cxnSpMkLst>
        </pc:cxnChg>
        <pc:cxnChg chg="add">
          <ac:chgData name="Jinchang Chen" userId="bdf08ddc82ea3892" providerId="LiveId" clId="{5AC51C8D-D222-47ED-B150-68F92598B094}" dt="2019-12-17T21:35:18.028" v="14"/>
          <ac:cxnSpMkLst>
            <pc:docMk/>
            <pc:sldMk cId="2472867974" sldId="269"/>
            <ac:cxnSpMk id="7" creationId="{BC228B60-DBCA-4E59-A570-0AE1523C2766}"/>
          </ac:cxnSpMkLst>
        </pc:cxnChg>
        <pc:cxnChg chg="add">
          <ac:chgData name="Jinchang Chen" userId="bdf08ddc82ea3892" providerId="LiveId" clId="{5AC51C8D-D222-47ED-B150-68F92598B094}" dt="2019-12-17T21:35:18.028" v="14"/>
          <ac:cxnSpMkLst>
            <pc:docMk/>
            <pc:sldMk cId="2472867974" sldId="269"/>
            <ac:cxnSpMk id="9" creationId="{9D5C6026-0F5C-4A2C-BDC4-ED6196F0F10E}"/>
          </ac:cxnSpMkLst>
        </pc:cxnChg>
        <pc:cxnChg chg="add">
          <ac:chgData name="Jinchang Chen" userId="bdf08ddc82ea3892" providerId="LiveId" clId="{5AC51C8D-D222-47ED-B150-68F92598B094}" dt="2019-12-17T21:35:18.028" v="14"/>
          <ac:cxnSpMkLst>
            <pc:docMk/>
            <pc:sldMk cId="2472867974" sldId="269"/>
            <ac:cxnSpMk id="12" creationId="{EFDBE6E5-3335-43E9-A97F-055DB81B1B25}"/>
          </ac:cxnSpMkLst>
        </pc:cxnChg>
        <pc:cxnChg chg="add">
          <ac:chgData name="Jinchang Chen" userId="bdf08ddc82ea3892" providerId="LiveId" clId="{5AC51C8D-D222-47ED-B150-68F92598B094}" dt="2019-12-17T21:35:18.028" v="14"/>
          <ac:cxnSpMkLst>
            <pc:docMk/>
            <pc:sldMk cId="2472867974" sldId="269"/>
            <ac:cxnSpMk id="13" creationId="{3991D552-AB7B-49FD-9F41-A5D4E43FBA1F}"/>
          </ac:cxnSpMkLst>
        </pc:cxnChg>
        <pc:cxnChg chg="add">
          <ac:chgData name="Jinchang Chen" userId="bdf08ddc82ea3892" providerId="LiveId" clId="{5AC51C8D-D222-47ED-B150-68F92598B094}" dt="2019-12-17T21:35:18.028" v="14"/>
          <ac:cxnSpMkLst>
            <pc:docMk/>
            <pc:sldMk cId="2472867974" sldId="269"/>
            <ac:cxnSpMk id="16" creationId="{79D22444-D7D3-4300-B130-178A48C6B5E3}"/>
          </ac:cxnSpMkLst>
        </pc:cxnChg>
        <pc:cxnChg chg="add">
          <ac:chgData name="Jinchang Chen" userId="bdf08ddc82ea3892" providerId="LiveId" clId="{5AC51C8D-D222-47ED-B150-68F92598B094}" dt="2019-12-17T21:35:18.028" v="14"/>
          <ac:cxnSpMkLst>
            <pc:docMk/>
            <pc:sldMk cId="2472867974" sldId="269"/>
            <ac:cxnSpMk id="17" creationId="{8B368F76-41E5-4F87-BD20-DA07BA09776B}"/>
          </ac:cxnSpMkLst>
        </pc:cxnChg>
        <pc:cxnChg chg="add">
          <ac:chgData name="Jinchang Chen" userId="bdf08ddc82ea3892" providerId="LiveId" clId="{5AC51C8D-D222-47ED-B150-68F92598B094}" dt="2019-12-17T21:35:18.028" v="14"/>
          <ac:cxnSpMkLst>
            <pc:docMk/>
            <pc:sldMk cId="2472867974" sldId="269"/>
            <ac:cxnSpMk id="24" creationId="{79000FC0-F9E2-4013-AAD6-017304AD364F}"/>
          </ac:cxnSpMkLst>
        </pc:cxnChg>
        <pc:cxnChg chg="add">
          <ac:chgData name="Jinchang Chen" userId="bdf08ddc82ea3892" providerId="LiveId" clId="{5AC51C8D-D222-47ED-B150-68F92598B094}" dt="2019-12-17T21:35:18.028" v="14"/>
          <ac:cxnSpMkLst>
            <pc:docMk/>
            <pc:sldMk cId="2472867974" sldId="269"/>
            <ac:cxnSpMk id="27" creationId="{338EFE4D-A3D9-465D-977A-607705CF5F4B}"/>
          </ac:cxnSpMkLst>
        </pc:cxnChg>
        <pc:cxnChg chg="add">
          <ac:chgData name="Jinchang Chen" userId="bdf08ddc82ea3892" providerId="LiveId" clId="{5AC51C8D-D222-47ED-B150-68F92598B094}" dt="2019-12-17T21:35:18.028" v="14"/>
          <ac:cxnSpMkLst>
            <pc:docMk/>
            <pc:sldMk cId="2472867974" sldId="269"/>
            <ac:cxnSpMk id="28" creationId="{9D5B1C0E-CDDB-404D-9AD9-5AB134D37822}"/>
          </ac:cxnSpMkLst>
        </pc:cxnChg>
        <pc:cxnChg chg="add">
          <ac:chgData name="Jinchang Chen" userId="bdf08ddc82ea3892" providerId="LiveId" clId="{5AC51C8D-D222-47ED-B150-68F92598B094}" dt="2019-12-17T21:35:18.028" v="14"/>
          <ac:cxnSpMkLst>
            <pc:docMk/>
            <pc:sldMk cId="2472867974" sldId="269"/>
            <ac:cxnSpMk id="31" creationId="{424E6FFE-0890-425A-82EC-774AC3C7E696}"/>
          </ac:cxnSpMkLst>
        </pc:cxnChg>
        <pc:cxnChg chg="add">
          <ac:chgData name="Jinchang Chen" userId="bdf08ddc82ea3892" providerId="LiveId" clId="{5AC51C8D-D222-47ED-B150-68F92598B094}" dt="2019-12-17T21:35:18.028" v="14"/>
          <ac:cxnSpMkLst>
            <pc:docMk/>
            <pc:sldMk cId="2472867974" sldId="269"/>
            <ac:cxnSpMk id="36" creationId="{8E0CA99C-0320-4DCD-96C0-09453A10EE72}"/>
          </ac:cxnSpMkLst>
        </pc:cxnChg>
        <pc:cxnChg chg="add">
          <ac:chgData name="Jinchang Chen" userId="bdf08ddc82ea3892" providerId="LiveId" clId="{5AC51C8D-D222-47ED-B150-68F92598B094}" dt="2019-12-17T21:35:18.028" v="14"/>
          <ac:cxnSpMkLst>
            <pc:docMk/>
            <pc:sldMk cId="2472867974" sldId="269"/>
            <ac:cxnSpMk id="51" creationId="{36AB3FE0-814D-4DD8-BB03-206F0A529BDD}"/>
          </ac:cxnSpMkLst>
        </pc:cxnChg>
        <pc:cxnChg chg="add">
          <ac:chgData name="Jinchang Chen" userId="bdf08ddc82ea3892" providerId="LiveId" clId="{5AC51C8D-D222-47ED-B150-68F92598B094}" dt="2019-12-17T21:35:18.028" v="14"/>
          <ac:cxnSpMkLst>
            <pc:docMk/>
            <pc:sldMk cId="2472867974" sldId="269"/>
            <ac:cxnSpMk id="52" creationId="{969F07E7-C99C-4FBB-A52A-8B66A90781EA}"/>
          </ac:cxnSpMkLst>
        </pc:cxnChg>
      </pc:sldChg>
      <pc:sldChg chg="addSp delSp add del setBg delDesignElem">
        <pc:chgData name="Jinchang Chen" userId="bdf08ddc82ea3892" providerId="LiveId" clId="{5AC51C8D-D222-47ED-B150-68F92598B094}" dt="2019-12-17T21:51:37.209" v="571"/>
        <pc:sldMkLst>
          <pc:docMk/>
          <pc:sldMk cId="1188520583" sldId="270"/>
        </pc:sldMkLst>
        <pc:spChg chg="add del">
          <ac:chgData name="Jinchang Chen" userId="bdf08ddc82ea3892" providerId="LiveId" clId="{5AC51C8D-D222-47ED-B150-68F92598B094}" dt="2019-12-17T21:51:37.209" v="571"/>
          <ac:spMkLst>
            <pc:docMk/>
            <pc:sldMk cId="1188520583" sldId="270"/>
            <ac:spMk id="23" creationId="{32BC26D8-82FB-445E-AA49-62A77D7C1EE0}"/>
          </ac:spMkLst>
        </pc:spChg>
        <pc:spChg chg="add del">
          <ac:chgData name="Jinchang Chen" userId="bdf08ddc82ea3892" providerId="LiveId" clId="{5AC51C8D-D222-47ED-B150-68F92598B094}" dt="2019-12-17T21:51:37.209" v="571"/>
          <ac:spMkLst>
            <pc:docMk/>
            <pc:sldMk cId="1188520583" sldId="270"/>
            <ac:spMk id="24" creationId="{CB44330D-EA18-4254-AA95-EB49948539B8}"/>
          </ac:spMkLst>
        </pc:spChg>
      </pc:sldChg>
      <pc:sldChg chg="addSp delSp modSp add">
        <pc:chgData name="Jinchang Chen" userId="bdf08ddc82ea3892" providerId="LiveId" clId="{5AC51C8D-D222-47ED-B150-68F92598B094}" dt="2019-12-24T00:12:09.094" v="977" actId="14100"/>
        <pc:sldMkLst>
          <pc:docMk/>
          <pc:sldMk cId="3288412074" sldId="270"/>
        </pc:sldMkLst>
        <pc:spChg chg="add mod">
          <ac:chgData name="Jinchang Chen" userId="bdf08ddc82ea3892" providerId="LiveId" clId="{5AC51C8D-D222-47ED-B150-68F92598B094}" dt="2019-12-24T00:11:20.102" v="975"/>
          <ac:spMkLst>
            <pc:docMk/>
            <pc:sldMk cId="3288412074" sldId="270"/>
            <ac:spMk id="56" creationId="{DBA9A7E9-1DEA-4392-A916-335DDBD72AE4}"/>
          </ac:spMkLst>
        </pc:spChg>
        <pc:spChg chg="mod">
          <ac:chgData name="Jinchang Chen" userId="bdf08ddc82ea3892" providerId="LiveId" clId="{5AC51C8D-D222-47ED-B150-68F92598B094}" dt="2019-12-24T00:10:58.304" v="970" actId="1076"/>
          <ac:spMkLst>
            <pc:docMk/>
            <pc:sldMk cId="3288412074" sldId="270"/>
            <ac:spMk id="76" creationId="{53F69001-249B-4B7B-89F1-3E5FE6764584}"/>
          </ac:spMkLst>
        </pc:spChg>
        <pc:spChg chg="mod">
          <ac:chgData name="Jinchang Chen" userId="bdf08ddc82ea3892" providerId="LiveId" clId="{5AC51C8D-D222-47ED-B150-68F92598B094}" dt="2019-12-24T00:11:11.476" v="972" actId="1076"/>
          <ac:spMkLst>
            <pc:docMk/>
            <pc:sldMk cId="3288412074" sldId="270"/>
            <ac:spMk id="80" creationId="{6131E501-85F0-4D98-A252-5699C210A4C5}"/>
          </ac:spMkLst>
        </pc:spChg>
        <pc:spChg chg="mod">
          <ac:chgData name="Jinchang Chen" userId="bdf08ddc82ea3892" providerId="LiveId" clId="{5AC51C8D-D222-47ED-B150-68F92598B094}" dt="2019-12-17T21:52:30.466" v="578" actId="1076"/>
          <ac:spMkLst>
            <pc:docMk/>
            <pc:sldMk cId="3288412074" sldId="270"/>
            <ac:spMk id="90" creationId="{05DCE3FF-8666-434A-9069-48E4EA391CFE}"/>
          </ac:spMkLst>
        </pc:spChg>
        <pc:spChg chg="mod">
          <ac:chgData name="Jinchang Chen" userId="bdf08ddc82ea3892" providerId="LiveId" clId="{5AC51C8D-D222-47ED-B150-68F92598B094}" dt="2019-12-24T00:09:24.311" v="964"/>
          <ac:spMkLst>
            <pc:docMk/>
            <pc:sldMk cId="3288412074" sldId="270"/>
            <ac:spMk id="97" creationId="{E304A1A6-E101-46DD-8247-8AFB90251BFD}"/>
          </ac:spMkLst>
        </pc:spChg>
        <pc:spChg chg="mod">
          <ac:chgData name="Jinchang Chen" userId="bdf08ddc82ea3892" providerId="LiveId" clId="{5AC51C8D-D222-47ED-B150-68F92598B094}" dt="2019-12-17T21:52:37.623" v="580" actId="1076"/>
          <ac:spMkLst>
            <pc:docMk/>
            <pc:sldMk cId="3288412074" sldId="270"/>
            <ac:spMk id="104" creationId="{3CA09AEC-695D-4CD0-B25B-C42109A84BD1}"/>
          </ac:spMkLst>
        </pc:spChg>
        <pc:spChg chg="mod">
          <ac:chgData name="Jinchang Chen" userId="bdf08ddc82ea3892" providerId="LiveId" clId="{5AC51C8D-D222-47ED-B150-68F92598B094}" dt="2019-12-17T21:52:41.749" v="581" actId="1076"/>
          <ac:spMkLst>
            <pc:docMk/>
            <pc:sldMk cId="3288412074" sldId="270"/>
            <ac:spMk id="108" creationId="{FA187153-37CF-497B-BE21-F1FF7C2981BB}"/>
          </ac:spMkLst>
        </pc:spChg>
        <pc:spChg chg="mod">
          <ac:chgData name="Jinchang Chen" userId="bdf08ddc82ea3892" providerId="LiveId" clId="{5AC51C8D-D222-47ED-B150-68F92598B094}" dt="2019-12-24T00:10:10.922" v="965" actId="1076"/>
          <ac:spMkLst>
            <pc:docMk/>
            <pc:sldMk cId="3288412074" sldId="270"/>
            <ac:spMk id="111" creationId="{BB9AE031-C276-4E3D-AD11-960C00511F49}"/>
          </ac:spMkLst>
        </pc:spChg>
        <pc:grpChg chg="del">
          <ac:chgData name="Jinchang Chen" userId="bdf08ddc82ea3892" providerId="LiveId" clId="{5AC51C8D-D222-47ED-B150-68F92598B094}" dt="2019-12-17T21:51:46.476" v="573"/>
          <ac:grpSpMkLst>
            <pc:docMk/>
            <pc:sldMk cId="3288412074" sldId="270"/>
            <ac:grpSpMk id="13" creationId="{F180F790-360F-4A2B-94D0-F417DD8CC045}"/>
          </ac:grpSpMkLst>
        </pc:grpChg>
        <pc:grpChg chg="add mod">
          <ac:chgData name="Jinchang Chen" userId="bdf08ddc82ea3892" providerId="LiveId" clId="{5AC51C8D-D222-47ED-B150-68F92598B094}" dt="2019-12-17T21:51:56.743" v="576" actId="1076"/>
          <ac:grpSpMkLst>
            <pc:docMk/>
            <pc:sldMk cId="3288412074" sldId="270"/>
            <ac:grpSpMk id="67" creationId="{49C155B0-9127-44BF-8255-E9ADD24F1797}"/>
          </ac:grpSpMkLst>
        </pc:grpChg>
        <pc:cxnChg chg="mod">
          <ac:chgData name="Jinchang Chen" userId="bdf08ddc82ea3892" providerId="LiveId" clId="{5AC51C8D-D222-47ED-B150-68F92598B094}" dt="2019-12-24T00:12:09.094" v="977" actId="14100"/>
          <ac:cxnSpMkLst>
            <pc:docMk/>
            <pc:sldMk cId="3288412074" sldId="270"/>
            <ac:cxnSpMk id="101" creationId="{2C0CBCF0-7176-441B-8C48-862B54DC403B}"/>
          </ac:cxnSpMkLst>
        </pc:cxnChg>
      </pc:sldChg>
    </pc:docChg>
  </pc:docChgLst>
  <pc:docChgLst>
    <pc:chgData name="Jinchang Chen" userId="bdf08ddc82ea3892" providerId="LiveId" clId="{FE5BE0D7-18C0-4593-874E-136B8ACD9848}"/>
    <pc:docChg chg="modSld">
      <pc:chgData name="Jinchang Chen" userId="bdf08ddc82ea3892" providerId="LiveId" clId="{FE5BE0D7-18C0-4593-874E-136B8ACD9848}" dt="2019-12-12T05:00:36.951" v="18"/>
      <pc:docMkLst>
        <pc:docMk/>
      </pc:docMkLst>
      <pc:sldChg chg="modSp">
        <pc:chgData name="Jinchang Chen" userId="bdf08ddc82ea3892" providerId="LiveId" clId="{FE5BE0D7-18C0-4593-874E-136B8ACD9848}" dt="2019-12-12T05:00:36.951" v="18"/>
        <pc:sldMkLst>
          <pc:docMk/>
          <pc:sldMk cId="2808723239" sldId="256"/>
        </pc:sldMkLst>
        <pc:spChg chg="mod">
          <ac:chgData name="Jinchang Chen" userId="bdf08ddc82ea3892" providerId="LiveId" clId="{FE5BE0D7-18C0-4593-874E-136B8ACD9848}" dt="2019-12-12T05:00:36.951" v="18"/>
          <ac:spMkLst>
            <pc:docMk/>
            <pc:sldMk cId="2808723239" sldId="256"/>
            <ac:spMk id="2" creationId="{8FD73AA5-A00B-4E45-979C-DC30BE533FF3}"/>
          </ac:spMkLst>
        </pc:spChg>
        <pc:spChg chg="mod">
          <ac:chgData name="Jinchang Chen" userId="bdf08ddc82ea3892" providerId="LiveId" clId="{FE5BE0D7-18C0-4593-874E-136B8ACD9848}" dt="2019-12-12T05:00:29.473" v="16"/>
          <ac:spMkLst>
            <pc:docMk/>
            <pc:sldMk cId="2808723239" sldId="256"/>
            <ac:spMk id="3" creationId="{CEBBAEF9-3667-4B34-B2D0-2F2C6BAA3424}"/>
          </ac:spMkLst>
        </pc:spChg>
      </pc:sldChg>
      <pc:sldChg chg="delSp">
        <pc:chgData name="Jinchang Chen" userId="bdf08ddc82ea3892" providerId="LiveId" clId="{FE5BE0D7-18C0-4593-874E-136B8ACD9848}" dt="2019-12-12T04:59:52.127" v="0"/>
        <pc:sldMkLst>
          <pc:docMk/>
          <pc:sldMk cId="1693060073" sldId="257"/>
        </pc:sldMkLst>
        <pc:picChg chg="del">
          <ac:chgData name="Jinchang Chen" userId="bdf08ddc82ea3892" providerId="LiveId" clId="{FE5BE0D7-18C0-4593-874E-136B8ACD9848}" dt="2019-12-12T04:59:52.127" v="0"/>
          <ac:picMkLst>
            <pc:docMk/>
            <pc:sldMk cId="1693060073" sldId="257"/>
            <ac:picMk id="3076" creationId="{9BFA2042-6104-467D-9608-BD16F7E16784}"/>
          </ac:picMkLst>
        </pc:picChg>
      </pc:sldChg>
      <pc:sldChg chg="delSp">
        <pc:chgData name="Jinchang Chen" userId="bdf08ddc82ea3892" providerId="LiveId" clId="{FE5BE0D7-18C0-4593-874E-136B8ACD9848}" dt="2019-12-12T04:59:55.659" v="1"/>
        <pc:sldMkLst>
          <pc:docMk/>
          <pc:sldMk cId="204063360" sldId="258"/>
        </pc:sldMkLst>
        <pc:picChg chg="del">
          <ac:chgData name="Jinchang Chen" userId="bdf08ddc82ea3892" providerId="LiveId" clId="{FE5BE0D7-18C0-4593-874E-136B8ACD9848}" dt="2019-12-12T04:59:55.659" v="1"/>
          <ac:picMkLst>
            <pc:docMk/>
            <pc:sldMk cId="204063360" sldId="258"/>
            <ac:picMk id="11" creationId="{6F62B0BD-C97F-4D7C-9771-A399719E0AEF}"/>
          </ac:picMkLst>
        </pc:picChg>
      </pc:sldChg>
      <pc:sldChg chg="delSp">
        <pc:chgData name="Jinchang Chen" userId="bdf08ddc82ea3892" providerId="LiveId" clId="{FE5BE0D7-18C0-4593-874E-136B8ACD9848}" dt="2019-12-12T05:00:03.160" v="3"/>
        <pc:sldMkLst>
          <pc:docMk/>
          <pc:sldMk cId="3847622551" sldId="259"/>
        </pc:sldMkLst>
        <pc:picChg chg="del">
          <ac:chgData name="Jinchang Chen" userId="bdf08ddc82ea3892" providerId="LiveId" clId="{FE5BE0D7-18C0-4593-874E-136B8ACD9848}" dt="2019-12-12T05:00:03.160" v="3"/>
          <ac:picMkLst>
            <pc:docMk/>
            <pc:sldMk cId="3847622551" sldId="259"/>
            <ac:picMk id="3074" creationId="{2C2EFD6A-6DEF-4DB2-A07D-C0131372F9C3}"/>
          </ac:picMkLst>
        </pc:picChg>
      </pc:sldChg>
      <pc:sldChg chg="delSp">
        <pc:chgData name="Jinchang Chen" userId="bdf08ddc82ea3892" providerId="LiveId" clId="{FE5BE0D7-18C0-4593-874E-136B8ACD9848}" dt="2019-12-12T04:59:58.815" v="2"/>
        <pc:sldMkLst>
          <pc:docMk/>
          <pc:sldMk cId="1612732288" sldId="267"/>
        </pc:sldMkLst>
        <pc:picChg chg="del">
          <ac:chgData name="Jinchang Chen" userId="bdf08ddc82ea3892" providerId="LiveId" clId="{FE5BE0D7-18C0-4593-874E-136B8ACD9848}" dt="2019-12-12T04:59:58.815" v="2"/>
          <ac:picMkLst>
            <pc:docMk/>
            <pc:sldMk cId="1612732288" sldId="267"/>
            <ac:picMk id="9" creationId="{8FB78812-57BE-45D0-91F0-353047B9E51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F52C-546A-4FFA-A446-FD5A85DC2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DE539-BFDD-44A0-9636-4C1A267D8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9EE3-1015-4352-AD49-71852C6C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C15ED-1438-4CF2-9DD8-0B28869C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39559-B9F7-4D53-9C23-2B7CE204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1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CCC0-F0A7-4FD7-A8B9-99F0FC6A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FE3C0-531B-43A5-A37F-3C55B5B7A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1E365-A504-45DF-B9ED-19FD46AD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D0FB1-668C-46A4-ACFC-7164A31A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7B711-C8BB-4A34-9D72-71BA47A4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1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4506F7-996D-4D68-8F10-BAB409F62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9A84A-4D38-4CC9-944C-C12254EAC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5F24B-E5F4-41F6-B9BE-0DC467E8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694FA-8015-4F09-AAE2-525311E5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5186-6BD2-475C-8762-A563A4B3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4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E8AD6-7D23-4CAC-8CF2-DF5869B6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792E6-3196-4719-BD5B-8589FD38F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20C00-21BB-41EA-B566-4B067E8A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5EF8-F1BE-4FAD-8DEB-6F7F45450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87ABE-B096-472F-8055-7F0971B6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CAE5-5304-4701-BE24-5DA9C8AA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5340A-8157-4298-93D4-14EE125FA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BC91-0CE7-4101-8561-BA896B51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DE101-F337-4C4F-BB31-02241090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63D44-FFE7-4BDD-8A32-DCDF0AB4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DEEE-C58E-4BE1-B5A7-883DF674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7164-C0C4-49EF-A69B-E4CA856E7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54A61-D665-447A-B177-245C22247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EAD96-6A90-4DEC-A924-59CA0943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1D24A-FDEC-4F60-80AF-016F62AC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DCCDC-ECE6-4C69-800E-C8977B20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44B0-F103-44C5-87F4-28CAE782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82E99-A2E8-4F32-9BC1-6B68845B6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6B379-5219-4FAA-BB41-CAC0A546A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C65D4-7792-4032-94B4-66CF152F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DECF6-B1DD-4F38-9D83-8A5C68A0D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AB4B5B-E8BF-42B7-AED2-35A78808E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C6F92-F494-4CDA-BCB9-08FBF565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7D6CA-106C-4ADB-9B15-1B441B0EE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8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7A1B-6974-4CF1-BF99-9ACA12C8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AC8BC-058D-47EC-BFBD-B853C6B9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EE4A0-49FA-47E3-BCAC-7DED7CEB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B8F48-425E-4DF6-913E-442D9E62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5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D4FD6B-F790-44CE-9851-FF6E8D2D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FF671-9CC2-42B9-8B49-9BD8CDA2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654AF-80C7-4C32-97E0-7BF4A368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8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0E85-E0F8-49E9-9AF6-1C344884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C2C8-AF04-493C-B2DD-F007C209F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F2C55-E9C5-4315-8B76-B2AE4679B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31FF2-0E07-4DBA-A556-BE8F539C8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EE45F-29D5-4F3E-B7EF-52F696B2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35AF4-1EBA-407A-938A-A8D67BFC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3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2FAB-8DCA-438A-8885-23DB64B3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B047E-081D-4ECD-B983-6B41493D0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D546D-912D-443F-A3AD-F654714E9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5FD81-943B-4566-BC48-AE9431EA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D969E-DB64-40B4-82CB-5339C290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9929F-D389-457D-8CD5-F1D3D5FB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8364D-0923-4FEC-A758-6ABEB5A0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A71F4-62D9-4D5C-8F87-6FAA5B9A9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2A1FD-7F80-4A85-84FE-02CDEED06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BF4F2-CCD2-4968-9581-5A60A4BA959C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034E4-D0E7-4341-8425-06588D24C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56144-893F-4601-9D31-CFA53D0F1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74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4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76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62" name="Straight Connector 78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954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D73AA5-A00B-4E45-979C-DC30BE533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 fontScale="90000"/>
          </a:bodyPr>
          <a:lstStyle/>
          <a:p>
            <a:br>
              <a:rPr lang="en-US" altLang="zh-TW" sz="3200" b="1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zh-TW" altLang="en-US" b="1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認識為父的神</a:t>
            </a:r>
            <a:r>
              <a:rPr lang="en-US" altLang="zh-TW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br>
              <a:rPr lang="en-US" altLang="zh-TW" sz="5400" b="1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900" b="1" dirty="0">
                <a:solidFill>
                  <a:srgbClr val="95402A"/>
                </a:solidFill>
                <a:latin typeface="+mn-lt"/>
                <a:ea typeface="FangSong" panose="02010609060101010101" pitchFamily="49" charset="-122"/>
              </a:rPr>
              <a:t>Knowing God as Our Father</a:t>
            </a:r>
            <a:endParaRPr lang="en-US" sz="3200" b="1" dirty="0">
              <a:solidFill>
                <a:srgbClr val="95402A"/>
              </a:solidFill>
              <a:latin typeface="+mn-lt"/>
              <a:ea typeface="LiSu" panose="020105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BAEF9-3667-4B34-B2D0-2F2C6BAA3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884342"/>
            <a:ext cx="8767860" cy="440822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新約</a:t>
            </a:r>
            <a:r>
              <a:rPr lang="en-US" altLang="zh-TW" sz="3600" b="1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3600" b="1" dirty="0">
                <a:solidFill>
                  <a:srgbClr val="95402A"/>
                </a:solidFill>
                <a:ea typeface="FangSong" panose="02010609060101010101" pitchFamily="49" charset="-122"/>
              </a:rPr>
              <a:t>The New Covenant</a:t>
            </a:r>
          </a:p>
        </p:txBody>
      </p:sp>
      <p:pic>
        <p:nvPicPr>
          <p:cNvPr id="2054" name="Picture 6" descr="Image result for covenants">
            <a:extLst>
              <a:ext uri="{FF2B5EF4-FFF2-40B4-BE49-F238E27FC236}">
                <a16:creationId xmlns:a16="http://schemas.microsoft.com/office/drawing/2014/main" id="{452594E3-382C-4A07-A61D-5A113A6D5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3" r="1" b="17585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2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7">
            <a:extLst>
              <a:ext uri="{FF2B5EF4-FFF2-40B4-BE49-F238E27FC236}">
                <a16:creationId xmlns:a16="http://schemas.microsoft.com/office/drawing/2014/main" id="{F180F790-360F-4A2B-94D0-F417DD8CC0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2938" y="1271588"/>
            <a:ext cx="10906125" cy="4314825"/>
            <a:chOff x="405" y="801"/>
            <a:chExt cx="6870" cy="2718"/>
          </a:xfrm>
        </p:grpSpPr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31987904-CCE3-4204-ABC4-6084BE0F7B7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5" y="801"/>
              <a:ext cx="6870" cy="2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189DBC17-E0FF-4CE1-8AC0-1FEFE90F0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8" y="836"/>
              <a:ext cx="68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聖經中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id="{EF6BFF25-FD2A-4BAC-A5AF-87D1EBDC9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7" y="836"/>
              <a:ext cx="158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八個盟約的關係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85730F61-DC64-4C26-87B3-B11AE15D2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6" y="836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1">
              <a:extLst>
                <a:ext uri="{FF2B5EF4-FFF2-40B4-BE49-F238E27FC236}">
                  <a16:creationId xmlns:a16="http://schemas.microsoft.com/office/drawing/2014/main" id="{D7CFF43F-FC6E-44C2-8819-188D7CA7D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3" y="1155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90BAAD41-04C1-4A07-97A4-0238E58E9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" y="1472"/>
              <a:ext cx="35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上帝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7B8B3E6E-D832-4CA4-AF87-E2C8310C7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1472"/>
              <a:ext cx="235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4ECD6D86-5317-455F-9522-586D6B2A8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" y="1791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0BB3C313-FD06-490B-A147-24858CAF4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" y="1791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AC33888D-8C9F-4FB4-B89E-1EF842432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1791"/>
              <a:ext cx="58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伊甸之約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288ADF1-753A-48D5-A4FC-DEB16ADBD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" y="1791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2B04D35F-446B-498A-B529-41FE3EBB7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" y="1791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40053230-0477-421F-8238-CA27974C6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" y="1791"/>
              <a:ext cx="81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亞伯拉罕之約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5C640235-4468-4A72-9B64-1418A5C9C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9" y="1791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DFBB4191-4CA8-479B-9E73-ECF6F19A1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" y="2108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2141E12A-688F-480A-BAC8-D0B0C42F6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" y="2108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84487151-3E88-4675-8353-68AA7A858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2108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61C593B8-9F5D-455C-B90A-983335590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" y="2108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5">
              <a:extLst>
                <a:ext uri="{FF2B5EF4-FFF2-40B4-BE49-F238E27FC236}">
                  <a16:creationId xmlns:a16="http://schemas.microsoft.com/office/drawing/2014/main" id="{106604E1-53C0-48D4-A715-628389A55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" y="2108"/>
              <a:ext cx="34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6">
              <a:extLst>
                <a:ext uri="{FF2B5EF4-FFF2-40B4-BE49-F238E27FC236}">
                  <a16:creationId xmlns:a16="http://schemas.microsoft.com/office/drawing/2014/main" id="{B94AF6DF-2BDA-4A2C-8A78-93A305D2C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2108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7">
              <a:extLst>
                <a:ext uri="{FF2B5EF4-FFF2-40B4-BE49-F238E27FC236}">
                  <a16:creationId xmlns:a16="http://schemas.microsoft.com/office/drawing/2014/main" id="{2E038891-2336-4260-A7A8-3836A3CCC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8" y="2108"/>
              <a:ext cx="58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亞當之約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8">
              <a:extLst>
                <a:ext uri="{FF2B5EF4-FFF2-40B4-BE49-F238E27FC236}">
                  <a16:creationId xmlns:a16="http://schemas.microsoft.com/office/drawing/2014/main" id="{FDCAB291-18B9-45B5-8887-25D353CFA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2108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id="{690535D7-5062-4394-A2FD-3CA8B8DA7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" y="2108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5A467835-0A63-4E8B-A970-762C1BCC0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" y="2108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*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7B2E174A-3B84-459C-A81C-B1A3F334E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" y="2108"/>
              <a:ext cx="58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西乃之約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88F7CF55-B047-4B4B-AA40-321135D73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" y="2108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3">
              <a:extLst>
                <a:ext uri="{FF2B5EF4-FFF2-40B4-BE49-F238E27FC236}">
                  <a16:creationId xmlns:a16="http://schemas.microsoft.com/office/drawing/2014/main" id="{497350B7-15DD-4F94-9815-8174CE588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" y="2427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4">
              <a:extLst>
                <a:ext uri="{FF2B5EF4-FFF2-40B4-BE49-F238E27FC236}">
                  <a16:creationId xmlns:a16="http://schemas.microsoft.com/office/drawing/2014/main" id="{C6D49D89-0B95-4918-9906-CFC18DE7C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" y="2427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5">
              <a:extLst>
                <a:ext uri="{FF2B5EF4-FFF2-40B4-BE49-F238E27FC236}">
                  <a16:creationId xmlns:a16="http://schemas.microsoft.com/office/drawing/2014/main" id="{3114CD36-9142-45E0-B6AE-2D9676BDA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2427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6">
              <a:extLst>
                <a:ext uri="{FF2B5EF4-FFF2-40B4-BE49-F238E27FC236}">
                  <a16:creationId xmlns:a16="http://schemas.microsoft.com/office/drawing/2014/main" id="{E5FDDB3B-B120-43EA-9937-5B409EABA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" y="2427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7">
              <a:extLst>
                <a:ext uri="{FF2B5EF4-FFF2-40B4-BE49-F238E27FC236}">
                  <a16:creationId xmlns:a16="http://schemas.microsoft.com/office/drawing/2014/main" id="{5C930130-B751-4985-A790-DB93123C2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" y="2427"/>
              <a:ext cx="34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8">
              <a:extLst>
                <a:ext uri="{FF2B5EF4-FFF2-40B4-BE49-F238E27FC236}">
                  <a16:creationId xmlns:a16="http://schemas.microsoft.com/office/drawing/2014/main" id="{58594F3D-0D58-4A0B-B995-9E529E100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2427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*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9">
              <a:extLst>
                <a:ext uri="{FF2B5EF4-FFF2-40B4-BE49-F238E27FC236}">
                  <a16:creationId xmlns:a16="http://schemas.microsoft.com/office/drawing/2014/main" id="{4A1EBFFC-6FD1-4841-A625-FDAEE0A11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8" y="2427"/>
              <a:ext cx="58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挪亞之約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0">
              <a:extLst>
                <a:ext uri="{FF2B5EF4-FFF2-40B4-BE49-F238E27FC236}">
                  <a16:creationId xmlns:a16="http://schemas.microsoft.com/office/drawing/2014/main" id="{3E8858A5-C675-4DBE-BF61-3D568E4B6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2427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1">
              <a:extLst>
                <a:ext uri="{FF2B5EF4-FFF2-40B4-BE49-F238E27FC236}">
                  <a16:creationId xmlns:a16="http://schemas.microsoft.com/office/drawing/2014/main" id="{3700A542-680E-4D19-A227-42127C64E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" y="2427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2">
              <a:extLst>
                <a:ext uri="{FF2B5EF4-FFF2-40B4-BE49-F238E27FC236}">
                  <a16:creationId xmlns:a16="http://schemas.microsoft.com/office/drawing/2014/main" id="{08C9A006-F38D-4DCA-9B5D-C2A2F5F9F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" y="2427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*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3">
              <a:extLst>
                <a:ext uri="{FF2B5EF4-FFF2-40B4-BE49-F238E27FC236}">
                  <a16:creationId xmlns:a16="http://schemas.microsoft.com/office/drawing/2014/main" id="{BA971689-DFDC-43BD-A1B5-64372E8EE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" y="2427"/>
              <a:ext cx="81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巴勒斯坦之約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4">
              <a:extLst>
                <a:ext uri="{FF2B5EF4-FFF2-40B4-BE49-F238E27FC236}">
                  <a16:creationId xmlns:a16="http://schemas.microsoft.com/office/drawing/2014/main" id="{425DF230-A3EF-4B5F-9B0B-446A4F9E0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3" y="2427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5">
              <a:extLst>
                <a:ext uri="{FF2B5EF4-FFF2-40B4-BE49-F238E27FC236}">
                  <a16:creationId xmlns:a16="http://schemas.microsoft.com/office/drawing/2014/main" id="{033FDBE0-FCDE-4973-B892-E596CE90F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" y="2746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*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6">
              <a:extLst>
                <a:ext uri="{FF2B5EF4-FFF2-40B4-BE49-F238E27FC236}">
                  <a16:creationId xmlns:a16="http://schemas.microsoft.com/office/drawing/2014/main" id="{E866573A-2C9C-4448-997E-B6DC5357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" y="2746"/>
              <a:ext cx="58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大衛之約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7">
              <a:extLst>
                <a:ext uri="{FF2B5EF4-FFF2-40B4-BE49-F238E27FC236}">
                  <a16:creationId xmlns:a16="http://schemas.microsoft.com/office/drawing/2014/main" id="{E7FFE868-2E19-49E5-97C2-171120D4B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" y="2746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8">
              <a:extLst>
                <a:ext uri="{FF2B5EF4-FFF2-40B4-BE49-F238E27FC236}">
                  <a16:creationId xmlns:a16="http://schemas.microsoft.com/office/drawing/2014/main" id="{44E93B1B-97FA-4570-8965-BB7C1C4CB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" y="3064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*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A321E5A4-D13A-478D-8413-C62F6EEA9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" y="3064"/>
              <a:ext cx="34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新約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0">
              <a:extLst>
                <a:ext uri="{FF2B5EF4-FFF2-40B4-BE49-F238E27FC236}">
                  <a16:creationId xmlns:a16="http://schemas.microsoft.com/office/drawing/2014/main" id="{D943E3DA-FFD9-40F7-AEEC-C20B82C95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4" y="3064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1F3864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1">
              <a:extLst>
                <a:ext uri="{FF2B5EF4-FFF2-40B4-BE49-F238E27FC236}">
                  <a16:creationId xmlns:a16="http://schemas.microsoft.com/office/drawing/2014/main" id="{97FEE768-0233-4760-9FBE-75831DE02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3064"/>
              <a:ext cx="23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angSong" panose="02010609060101010101" pitchFamily="49" charset="-122"/>
                  <a:ea typeface="FangSong" panose="02010609060101010101" pitchFamily="49" charset="-122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E7489346-060C-4B40-8005-A1AC3E3600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2" y="1772"/>
              <a:ext cx="3860" cy="1718"/>
            </a:xfrm>
            <a:custGeom>
              <a:avLst/>
              <a:gdLst>
                <a:gd name="T0" fmla="*/ 1343 w 18152"/>
                <a:gd name="T1" fmla="*/ 8056 h 8056"/>
                <a:gd name="T2" fmla="*/ 672 w 18152"/>
                <a:gd name="T3" fmla="*/ 7385 h 8056"/>
                <a:gd name="T4" fmla="*/ 672 w 18152"/>
                <a:gd name="T5" fmla="*/ 4700 h 8056"/>
                <a:gd name="T6" fmla="*/ 0 w 18152"/>
                <a:gd name="T7" fmla="*/ 4028 h 8056"/>
                <a:gd name="T8" fmla="*/ 672 w 18152"/>
                <a:gd name="T9" fmla="*/ 3357 h 8056"/>
                <a:gd name="T10" fmla="*/ 672 w 18152"/>
                <a:gd name="T11" fmla="*/ 672 h 8056"/>
                <a:gd name="T12" fmla="*/ 1343 w 18152"/>
                <a:gd name="T13" fmla="*/ 0 h 8056"/>
                <a:gd name="T14" fmla="*/ 16810 w 18152"/>
                <a:gd name="T15" fmla="*/ 0 h 8056"/>
                <a:gd name="T16" fmla="*/ 17481 w 18152"/>
                <a:gd name="T17" fmla="*/ 672 h 8056"/>
                <a:gd name="T18" fmla="*/ 17481 w 18152"/>
                <a:gd name="T19" fmla="*/ 3357 h 8056"/>
                <a:gd name="T20" fmla="*/ 18152 w 18152"/>
                <a:gd name="T21" fmla="*/ 4028 h 8056"/>
                <a:gd name="T22" fmla="*/ 17481 w 18152"/>
                <a:gd name="T23" fmla="*/ 4700 h 8056"/>
                <a:gd name="T24" fmla="*/ 17481 w 18152"/>
                <a:gd name="T25" fmla="*/ 7385 h 8056"/>
                <a:gd name="T26" fmla="*/ 16810 w 18152"/>
                <a:gd name="T27" fmla="*/ 8056 h 8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2" h="8056">
                  <a:moveTo>
                    <a:pt x="1343" y="8056"/>
                  </a:moveTo>
                  <a:cubicBezTo>
                    <a:pt x="972" y="8056"/>
                    <a:pt x="672" y="7756"/>
                    <a:pt x="672" y="7385"/>
                  </a:cubicBezTo>
                  <a:lnTo>
                    <a:pt x="672" y="4700"/>
                  </a:lnTo>
                  <a:cubicBezTo>
                    <a:pt x="672" y="4329"/>
                    <a:pt x="371" y="4028"/>
                    <a:pt x="0" y="4028"/>
                  </a:cubicBezTo>
                  <a:cubicBezTo>
                    <a:pt x="371" y="4028"/>
                    <a:pt x="672" y="3728"/>
                    <a:pt x="672" y="3357"/>
                  </a:cubicBezTo>
                  <a:lnTo>
                    <a:pt x="672" y="672"/>
                  </a:lnTo>
                  <a:cubicBezTo>
                    <a:pt x="672" y="301"/>
                    <a:pt x="972" y="0"/>
                    <a:pt x="1343" y="0"/>
                  </a:cubicBezTo>
                  <a:moveTo>
                    <a:pt x="16810" y="0"/>
                  </a:moveTo>
                  <a:cubicBezTo>
                    <a:pt x="17181" y="0"/>
                    <a:pt x="17481" y="301"/>
                    <a:pt x="17481" y="672"/>
                  </a:cubicBezTo>
                  <a:lnTo>
                    <a:pt x="17481" y="3357"/>
                  </a:lnTo>
                  <a:cubicBezTo>
                    <a:pt x="17481" y="3728"/>
                    <a:pt x="17782" y="4028"/>
                    <a:pt x="18152" y="4028"/>
                  </a:cubicBezTo>
                  <a:cubicBezTo>
                    <a:pt x="17782" y="4028"/>
                    <a:pt x="17481" y="4329"/>
                    <a:pt x="17481" y="4700"/>
                  </a:cubicBezTo>
                  <a:lnTo>
                    <a:pt x="17481" y="7385"/>
                  </a:lnTo>
                  <a:cubicBezTo>
                    <a:pt x="17481" y="7756"/>
                    <a:pt x="17181" y="8056"/>
                    <a:pt x="16810" y="8056"/>
                  </a:cubicBezTo>
                </a:path>
              </a:pathLst>
            </a:custGeom>
            <a:noFill/>
            <a:ln w="34925" cap="flat">
              <a:solidFill>
                <a:srgbClr val="4472C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3">
              <a:extLst>
                <a:ext uri="{FF2B5EF4-FFF2-40B4-BE49-F238E27FC236}">
                  <a16:creationId xmlns:a16="http://schemas.microsoft.com/office/drawing/2014/main" id="{A6CD94D8-DE45-420A-89F8-AD30A5FE1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" y="2281"/>
              <a:ext cx="1335" cy="302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12" name="Picture 64">
              <a:extLst>
                <a:ext uri="{FF2B5EF4-FFF2-40B4-BE49-F238E27FC236}">
                  <a16:creationId xmlns:a16="http://schemas.microsoft.com/office/drawing/2014/main" id="{108B53A6-FE7E-4F4B-A329-B42D05F69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" y="2650"/>
              <a:ext cx="684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3" name="Picture 65">
              <a:extLst>
                <a:ext uri="{FF2B5EF4-FFF2-40B4-BE49-F238E27FC236}">
                  <a16:creationId xmlns:a16="http://schemas.microsoft.com/office/drawing/2014/main" id="{35C52980-6DDF-4741-AAE4-CB08B3F0C7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" y="2650"/>
              <a:ext cx="684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4" name="Picture 66">
              <a:extLst>
                <a:ext uri="{FF2B5EF4-FFF2-40B4-BE49-F238E27FC236}">
                  <a16:creationId xmlns:a16="http://schemas.microsoft.com/office/drawing/2014/main" id="{E43DBA76-402F-47A1-84D1-7C233628F5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" y="2650"/>
              <a:ext cx="682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5" name="Picture 67">
              <a:extLst>
                <a:ext uri="{FF2B5EF4-FFF2-40B4-BE49-F238E27FC236}">
                  <a16:creationId xmlns:a16="http://schemas.microsoft.com/office/drawing/2014/main" id="{24C8DFDF-5365-483C-90B6-5D35B317CD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" y="2650"/>
              <a:ext cx="682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Rectangle 68">
              <a:extLst>
                <a:ext uri="{FF2B5EF4-FFF2-40B4-BE49-F238E27FC236}">
                  <a16:creationId xmlns:a16="http://schemas.microsoft.com/office/drawing/2014/main" id="{AD59E863-3360-464B-8822-508136548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6" y="2307"/>
              <a:ext cx="1247" cy="303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17" name="Picture 69">
              <a:extLst>
                <a:ext uri="{FF2B5EF4-FFF2-40B4-BE49-F238E27FC236}">
                  <a16:creationId xmlns:a16="http://schemas.microsoft.com/office/drawing/2014/main" id="{069E0BAE-9EE2-4BE8-A9DE-C63C344450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" y="2666"/>
              <a:ext cx="1138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8" name="Picture 70">
              <a:extLst>
                <a:ext uri="{FF2B5EF4-FFF2-40B4-BE49-F238E27FC236}">
                  <a16:creationId xmlns:a16="http://schemas.microsoft.com/office/drawing/2014/main" id="{9428413F-AEA0-4918-8081-3D07FFF059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" y="2666"/>
              <a:ext cx="1138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901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7" name="Canvas 1">
            <a:extLst>
              <a:ext uri="{FF2B5EF4-FFF2-40B4-BE49-F238E27FC236}">
                <a16:creationId xmlns:a16="http://schemas.microsoft.com/office/drawing/2014/main" id="{49C155B0-9127-44BF-8255-E9ADD24F1797}"/>
              </a:ext>
            </a:extLst>
          </p:cNvPr>
          <p:cNvGrpSpPr/>
          <p:nvPr/>
        </p:nvGrpSpPr>
        <p:grpSpPr>
          <a:xfrm>
            <a:off x="1720098" y="793102"/>
            <a:ext cx="9038098" cy="5663325"/>
            <a:chOff x="0" y="0"/>
            <a:chExt cx="8397240" cy="4841875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BAD87DA-FD90-4C6B-933D-1B583CB4081E}"/>
                </a:ext>
              </a:extLst>
            </p:cNvPr>
            <p:cNvSpPr/>
            <p:nvPr/>
          </p:nvSpPr>
          <p:spPr>
            <a:xfrm>
              <a:off x="0" y="0"/>
              <a:ext cx="8397240" cy="4841875"/>
            </a:xfrm>
            <a:prstGeom prst="rect">
              <a:avLst/>
            </a:prstGeom>
            <a:noFill/>
          </p:spPr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2F2E1F1-1B63-4574-81E2-69C90C7163AB}"/>
                </a:ext>
              </a:extLst>
            </p:cNvPr>
            <p:cNvSpPr/>
            <p:nvPr/>
          </p:nvSpPr>
          <p:spPr>
            <a:xfrm>
              <a:off x="7608143" y="1163288"/>
              <a:ext cx="737774" cy="2729865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JhengHei" panose="020B0604030504040204" pitchFamily="34" charset="-120"/>
                  <a:cs typeface="SimSun" panose="02010600030101010101" pitchFamily="2" charset="-122"/>
                </a:rPr>
                <a:t>國度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3E7B510-2862-4455-867E-3786576D5C3D}"/>
                </a:ext>
              </a:extLst>
            </p:cNvPr>
            <p:cNvSpPr/>
            <p:nvPr/>
          </p:nvSpPr>
          <p:spPr>
            <a:xfrm>
              <a:off x="6" y="1163926"/>
              <a:ext cx="713503" cy="272923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JhengHei" panose="020B0604030504040204" pitchFamily="34" charset="-120"/>
                  <a:cs typeface="SimSun" panose="02010600030101010101" pitchFamily="2" charset="-122"/>
                </a:rPr>
                <a:t>創造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DBE257A-22C0-4E57-85B2-EA2A66A548FE}"/>
                </a:ext>
              </a:extLst>
            </p:cNvPr>
            <p:cNvCxnSpPr>
              <a:endCxn id="69" idx="2"/>
            </p:cNvCxnSpPr>
            <p:nvPr/>
          </p:nvCxnSpPr>
          <p:spPr>
            <a:xfrm flipV="1">
              <a:off x="713484" y="2528221"/>
              <a:ext cx="6894659" cy="54775"/>
            </a:xfrm>
            <a:prstGeom prst="line">
              <a:avLst/>
            </a:prstGeom>
            <a:noFill/>
            <a:ln w="38100" cap="flat" cmpd="sng" algn="ctr">
              <a:solidFill>
                <a:srgbClr val="4472C4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EDC9CA1A-3820-45C8-AA18-FFDA48398934}"/>
                </a:ext>
              </a:extLst>
            </p:cNvPr>
            <p:cNvCxnSpPr/>
            <p:nvPr/>
          </p:nvCxnSpPr>
          <p:spPr>
            <a:xfrm flipV="1">
              <a:off x="1606002" y="1617922"/>
              <a:ext cx="0" cy="2088270"/>
            </a:xfrm>
            <a:prstGeom prst="straightConnector1">
              <a:avLst/>
            </a:prstGeom>
            <a:noFill/>
            <a:ln w="38100" cap="flat" cmpd="sng" algn="ctr">
              <a:solidFill>
                <a:srgbClr val="4472C4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73" name="Text Box 22">
              <a:extLst>
                <a:ext uri="{FF2B5EF4-FFF2-40B4-BE49-F238E27FC236}">
                  <a16:creationId xmlns:a16="http://schemas.microsoft.com/office/drawing/2014/main" id="{4420F8C6-6A48-4831-A347-8166494D2650}"/>
                </a:ext>
              </a:extLst>
            </p:cNvPr>
            <p:cNvSpPr txBox="1"/>
            <p:nvPr/>
          </p:nvSpPr>
          <p:spPr>
            <a:xfrm>
              <a:off x="774446" y="1554121"/>
              <a:ext cx="756245" cy="32194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2F549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JhengHei" panose="020B0604030504040204" pitchFamily="34" charset="-120"/>
                  <a:cs typeface="SimSun" panose="02010600030101010101" pitchFamily="2" charset="-122"/>
                </a:rPr>
                <a:t>伊甸園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A6E1C81-F8F9-4F35-BB44-D124B6499766}"/>
                </a:ext>
              </a:extLst>
            </p:cNvPr>
            <p:cNvCxnSpPr/>
            <p:nvPr/>
          </p:nvCxnSpPr>
          <p:spPr>
            <a:xfrm>
              <a:off x="1363587" y="2581597"/>
              <a:ext cx="242415" cy="1116122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sp>
          <p:nvSpPr>
            <p:cNvPr id="75" name="Text Box 22">
              <a:extLst>
                <a:ext uri="{FF2B5EF4-FFF2-40B4-BE49-F238E27FC236}">
                  <a16:creationId xmlns:a16="http://schemas.microsoft.com/office/drawing/2014/main" id="{45587A02-1FB5-482F-819F-49492B183D24}"/>
                </a:ext>
              </a:extLst>
            </p:cNvPr>
            <p:cNvSpPr txBox="1"/>
            <p:nvPr/>
          </p:nvSpPr>
          <p:spPr>
            <a:xfrm>
              <a:off x="1329752" y="3697719"/>
              <a:ext cx="568191" cy="371507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JhengHei" panose="020B0604030504040204" pitchFamily="34" charset="-120"/>
                  <a:cs typeface="SimSun" panose="02010600030101010101" pitchFamily="2" charset="-122"/>
                </a:rPr>
                <a:t>墮落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6" name="Text Box 22">
              <a:extLst>
                <a:ext uri="{FF2B5EF4-FFF2-40B4-BE49-F238E27FC236}">
                  <a16:creationId xmlns:a16="http://schemas.microsoft.com/office/drawing/2014/main" id="{53F69001-249B-4B7B-89F1-3E5FE6764584}"/>
                </a:ext>
              </a:extLst>
            </p:cNvPr>
            <p:cNvSpPr txBox="1"/>
            <p:nvPr/>
          </p:nvSpPr>
          <p:spPr>
            <a:xfrm>
              <a:off x="1389933" y="1290126"/>
              <a:ext cx="928409" cy="3771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JhengHei" panose="020B0604030504040204" pitchFamily="34" charset="-120"/>
                  <a:cs typeface="SimSun" panose="02010600030101010101" pitchFamily="2" charset="-122"/>
                </a:rPr>
                <a:t>亞當之約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A4BA3C2-FB6C-41CE-8E70-479A23EDBADE}"/>
                </a:ext>
              </a:extLst>
            </p:cNvPr>
            <p:cNvCxnSpPr/>
            <p:nvPr/>
          </p:nvCxnSpPr>
          <p:spPr>
            <a:xfrm>
              <a:off x="2226473" y="2595091"/>
              <a:ext cx="241935" cy="1115695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2721A5C0-073B-4DC0-B1DA-14339BAADCAF}"/>
                </a:ext>
              </a:extLst>
            </p:cNvPr>
            <p:cNvCxnSpPr/>
            <p:nvPr/>
          </p:nvCxnSpPr>
          <p:spPr>
            <a:xfrm flipH="1" flipV="1">
              <a:off x="2468402" y="1624304"/>
              <a:ext cx="7" cy="2074593"/>
            </a:xfrm>
            <a:prstGeom prst="straightConnector1">
              <a:avLst/>
            </a:prstGeom>
            <a:noFill/>
            <a:ln w="38100" cap="flat" cmpd="sng" algn="ctr">
              <a:solidFill>
                <a:srgbClr val="4472C4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79" name="Text Box 22">
              <a:extLst>
                <a:ext uri="{FF2B5EF4-FFF2-40B4-BE49-F238E27FC236}">
                  <a16:creationId xmlns:a16="http://schemas.microsoft.com/office/drawing/2014/main" id="{3D77CB21-7392-4F31-9A45-93D9899D6ED9}"/>
                </a:ext>
              </a:extLst>
            </p:cNvPr>
            <p:cNvSpPr txBox="1"/>
            <p:nvPr/>
          </p:nvSpPr>
          <p:spPr>
            <a:xfrm>
              <a:off x="2160316" y="3703955"/>
              <a:ext cx="567690" cy="37147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JhengHei" panose="020B0604030504040204" pitchFamily="34" charset="-120"/>
                  <a:cs typeface="SimSun" panose="02010600030101010101" pitchFamily="2" charset="-122"/>
                </a:rPr>
                <a:t>洪水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0" name="Text Box 22">
              <a:extLst>
                <a:ext uri="{FF2B5EF4-FFF2-40B4-BE49-F238E27FC236}">
                  <a16:creationId xmlns:a16="http://schemas.microsoft.com/office/drawing/2014/main" id="{6131E501-85F0-4D98-A252-5699C210A4C5}"/>
                </a:ext>
              </a:extLst>
            </p:cNvPr>
            <p:cNvSpPr txBox="1"/>
            <p:nvPr/>
          </p:nvSpPr>
          <p:spPr>
            <a:xfrm>
              <a:off x="2247779" y="1297062"/>
              <a:ext cx="928370" cy="37655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JhengHei" panose="020B0604030504040204" pitchFamily="34" charset="-120"/>
                  <a:cs typeface="SimSun" panose="02010600030101010101" pitchFamily="2" charset="-122"/>
                </a:rPr>
                <a:t>挪亞之約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A1928A7-ACA7-49FD-B730-FA7BF2CD72FC}"/>
                </a:ext>
              </a:extLst>
            </p:cNvPr>
            <p:cNvCxnSpPr/>
            <p:nvPr/>
          </p:nvCxnSpPr>
          <p:spPr>
            <a:xfrm>
              <a:off x="3069279" y="2591131"/>
              <a:ext cx="241300" cy="111506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BBF7CE5-9B2A-44B0-9A4A-980F45876B0A}"/>
                </a:ext>
              </a:extLst>
            </p:cNvPr>
            <p:cNvCxnSpPr/>
            <p:nvPr/>
          </p:nvCxnSpPr>
          <p:spPr>
            <a:xfrm flipH="1" flipV="1">
              <a:off x="3292718" y="1315867"/>
              <a:ext cx="17860" cy="2388087"/>
            </a:xfrm>
            <a:prstGeom prst="straightConnector1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83" name="Text Box 22">
              <a:extLst>
                <a:ext uri="{FF2B5EF4-FFF2-40B4-BE49-F238E27FC236}">
                  <a16:creationId xmlns:a16="http://schemas.microsoft.com/office/drawing/2014/main" id="{6F846E14-79B3-422C-838B-0A8953CABD2F}"/>
                </a:ext>
              </a:extLst>
            </p:cNvPr>
            <p:cNvSpPr txBox="1"/>
            <p:nvPr/>
          </p:nvSpPr>
          <p:spPr>
            <a:xfrm>
              <a:off x="2620790" y="1013500"/>
              <a:ext cx="1338780" cy="375899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JhengHei" panose="020B0604030504040204" pitchFamily="34" charset="-120"/>
                  <a:cs typeface="SimSun" panose="02010600030101010101" pitchFamily="2" charset="-122"/>
                </a:rPr>
                <a:t>亞伯拉罕之約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4" name="Text Box 22">
              <a:extLst>
                <a:ext uri="{FF2B5EF4-FFF2-40B4-BE49-F238E27FC236}">
                  <a16:creationId xmlns:a16="http://schemas.microsoft.com/office/drawing/2014/main" id="{E25817D5-02EB-4872-BBD6-B8E65D006CCC}"/>
                </a:ext>
              </a:extLst>
            </p:cNvPr>
            <p:cNvSpPr txBox="1"/>
            <p:nvPr/>
          </p:nvSpPr>
          <p:spPr>
            <a:xfrm>
              <a:off x="2908558" y="3706192"/>
              <a:ext cx="825013" cy="37084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JhengHei" panose="020B0604030504040204" pitchFamily="34" charset="-120"/>
                  <a:cs typeface="SimSun" panose="02010600030101010101" pitchFamily="2" charset="-122"/>
                </a:rPr>
                <a:t>巴別塔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5" name="Text Box 22">
              <a:extLst>
                <a:ext uri="{FF2B5EF4-FFF2-40B4-BE49-F238E27FC236}">
                  <a16:creationId xmlns:a16="http://schemas.microsoft.com/office/drawing/2014/main" id="{B6576AF0-F4BB-4311-AD69-E99B6E9F305D}"/>
                </a:ext>
              </a:extLst>
            </p:cNvPr>
            <p:cNvSpPr txBox="1"/>
            <p:nvPr/>
          </p:nvSpPr>
          <p:spPr>
            <a:xfrm>
              <a:off x="747131" y="2214749"/>
              <a:ext cx="858871" cy="32131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JhengHei" panose="020B0604030504040204" pitchFamily="34" charset="-120"/>
                  <a:cs typeface="SimSun" panose="02010600030101010101" pitchFamily="2" charset="-122"/>
                </a:rPr>
                <a:t>無罪時代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6" name="Text Box 22">
              <a:extLst>
                <a:ext uri="{FF2B5EF4-FFF2-40B4-BE49-F238E27FC236}">
                  <a16:creationId xmlns:a16="http://schemas.microsoft.com/office/drawing/2014/main" id="{A0593144-06D4-4410-8B78-C27C2C4391D4}"/>
                </a:ext>
              </a:extLst>
            </p:cNvPr>
            <p:cNvSpPr txBox="1"/>
            <p:nvPr/>
          </p:nvSpPr>
          <p:spPr>
            <a:xfrm>
              <a:off x="1606002" y="2201229"/>
              <a:ext cx="858520" cy="32067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JhengHei" panose="020B0604030504040204" pitchFamily="34" charset="-120"/>
                  <a:cs typeface="SimSun" panose="02010600030101010101" pitchFamily="2" charset="-122"/>
                </a:rPr>
                <a:t>良知時代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7" name="Text Box 22">
              <a:extLst>
                <a:ext uri="{FF2B5EF4-FFF2-40B4-BE49-F238E27FC236}">
                  <a16:creationId xmlns:a16="http://schemas.microsoft.com/office/drawing/2014/main" id="{8F574430-6B8F-4BAA-BFBD-9D0A5EA0DA93}"/>
                </a:ext>
              </a:extLst>
            </p:cNvPr>
            <p:cNvSpPr txBox="1"/>
            <p:nvPr/>
          </p:nvSpPr>
          <p:spPr>
            <a:xfrm>
              <a:off x="2468324" y="2208551"/>
              <a:ext cx="824281" cy="32004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JhengHei" panose="020B0604030504040204" pitchFamily="34" charset="-120"/>
                  <a:cs typeface="SimSun" panose="02010600030101010101" pitchFamily="2" charset="-122"/>
                </a:rPr>
                <a:t>人治時代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8" name="Text Box 22">
              <a:extLst>
                <a:ext uri="{FF2B5EF4-FFF2-40B4-BE49-F238E27FC236}">
                  <a16:creationId xmlns:a16="http://schemas.microsoft.com/office/drawing/2014/main" id="{5A4BC2D2-AFF6-49CC-B749-F9F0AEE31519}"/>
                </a:ext>
              </a:extLst>
            </p:cNvPr>
            <p:cNvSpPr txBox="1"/>
            <p:nvPr/>
          </p:nvSpPr>
          <p:spPr>
            <a:xfrm>
              <a:off x="3310582" y="2198729"/>
              <a:ext cx="857885" cy="32004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JhengHei" panose="020B0604030504040204" pitchFamily="34" charset="-120"/>
                  <a:cs typeface="SimSun" panose="02010600030101010101" pitchFamily="2" charset="-122"/>
                </a:rPr>
                <a:t>應許時代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FD1B4FC4-74B2-41C8-99E0-6D5188266E6E}"/>
                </a:ext>
              </a:extLst>
            </p:cNvPr>
            <p:cNvCxnSpPr/>
            <p:nvPr/>
          </p:nvCxnSpPr>
          <p:spPr>
            <a:xfrm flipV="1">
              <a:off x="4208022" y="1588761"/>
              <a:ext cx="2671" cy="981554"/>
            </a:xfrm>
            <a:prstGeom prst="straightConnector1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90" name="Text Box 22">
              <a:extLst>
                <a:ext uri="{FF2B5EF4-FFF2-40B4-BE49-F238E27FC236}">
                  <a16:creationId xmlns:a16="http://schemas.microsoft.com/office/drawing/2014/main" id="{05DCE3FF-8666-434A-9069-48E4EA391CFE}"/>
                </a:ext>
              </a:extLst>
            </p:cNvPr>
            <p:cNvSpPr txBox="1"/>
            <p:nvPr/>
          </p:nvSpPr>
          <p:spPr>
            <a:xfrm>
              <a:off x="3686622" y="1315535"/>
              <a:ext cx="927735" cy="37592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JhengHei" panose="020B0604030504040204" pitchFamily="34" charset="-120"/>
                  <a:cs typeface="SimSun" panose="02010600030101010101" pitchFamily="2" charset="-122"/>
                </a:rPr>
                <a:t>西乃之約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1" name="Text Box 22">
              <a:extLst>
                <a:ext uri="{FF2B5EF4-FFF2-40B4-BE49-F238E27FC236}">
                  <a16:creationId xmlns:a16="http://schemas.microsoft.com/office/drawing/2014/main" id="{D4F1DEBB-BCA8-4938-B79C-C6F0C59E8DC1}"/>
                </a:ext>
              </a:extLst>
            </p:cNvPr>
            <p:cNvSpPr txBox="1"/>
            <p:nvPr/>
          </p:nvSpPr>
          <p:spPr>
            <a:xfrm>
              <a:off x="4207610" y="2197815"/>
              <a:ext cx="857250" cy="31940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JhengHei" panose="020B0604030504040204" pitchFamily="34" charset="-120"/>
                  <a:cs typeface="SimSun" panose="02010600030101010101" pitchFamily="2" charset="-122"/>
                </a:rPr>
                <a:t>律法時代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7F8D1DD9-2CB0-4937-A862-721001E88E8F}"/>
                </a:ext>
              </a:extLst>
            </p:cNvPr>
            <p:cNvCxnSpPr/>
            <p:nvPr/>
          </p:nvCxnSpPr>
          <p:spPr>
            <a:xfrm flipH="1" flipV="1">
              <a:off x="5081707" y="1588760"/>
              <a:ext cx="4173" cy="939447"/>
            </a:xfrm>
            <a:prstGeom prst="straightConnector1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D59C8673-448B-4886-B4BA-A11A4BF2B1DC}"/>
                </a:ext>
              </a:extLst>
            </p:cNvPr>
            <p:cNvCxnSpPr/>
            <p:nvPr/>
          </p:nvCxnSpPr>
          <p:spPr>
            <a:xfrm flipV="1">
              <a:off x="5953765" y="1617922"/>
              <a:ext cx="15098" cy="903840"/>
            </a:xfrm>
            <a:prstGeom prst="straightConnector1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94" name="Text Box 22">
              <a:extLst>
                <a:ext uri="{FF2B5EF4-FFF2-40B4-BE49-F238E27FC236}">
                  <a16:creationId xmlns:a16="http://schemas.microsoft.com/office/drawing/2014/main" id="{C4FD4B00-F572-467D-AD7B-64148F003A95}"/>
                </a:ext>
              </a:extLst>
            </p:cNvPr>
            <p:cNvSpPr txBox="1"/>
            <p:nvPr/>
          </p:nvSpPr>
          <p:spPr>
            <a:xfrm>
              <a:off x="5887977" y="2197505"/>
              <a:ext cx="976949" cy="31877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JhengHei" panose="020B0604030504040204" pitchFamily="34" charset="-120"/>
                  <a:cs typeface="SimSun" panose="02010600030101010101" pitchFamily="2" charset="-122"/>
                </a:rPr>
                <a:t>千禧年國度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5" name="Text Box 22">
              <a:extLst>
                <a:ext uri="{FF2B5EF4-FFF2-40B4-BE49-F238E27FC236}">
                  <a16:creationId xmlns:a16="http://schemas.microsoft.com/office/drawing/2014/main" id="{B541F1BD-A319-484A-8B2C-67920B8CEBD6}"/>
                </a:ext>
              </a:extLst>
            </p:cNvPr>
            <p:cNvSpPr txBox="1"/>
            <p:nvPr/>
          </p:nvSpPr>
          <p:spPr>
            <a:xfrm>
              <a:off x="5085883" y="2204848"/>
              <a:ext cx="856615" cy="31877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JhengHei" panose="020B0604030504040204" pitchFamily="34" charset="-120"/>
                  <a:cs typeface="SimSun" panose="02010600030101010101" pitchFamily="2" charset="-122"/>
                </a:rPr>
                <a:t>恩典時代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A1B5582D-6B19-4EA4-B511-C4FA1809FBB9}"/>
                </a:ext>
              </a:extLst>
            </p:cNvPr>
            <p:cNvCxnSpPr/>
            <p:nvPr/>
          </p:nvCxnSpPr>
          <p:spPr>
            <a:xfrm flipV="1">
              <a:off x="6795469" y="2034540"/>
              <a:ext cx="9191" cy="494190"/>
            </a:xfrm>
            <a:prstGeom prst="straightConnector1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97" name="Text Box 22">
              <a:extLst>
                <a:ext uri="{FF2B5EF4-FFF2-40B4-BE49-F238E27FC236}">
                  <a16:creationId xmlns:a16="http://schemas.microsoft.com/office/drawing/2014/main" id="{E304A1A6-E101-46DD-8247-8AFB90251BFD}"/>
                </a:ext>
              </a:extLst>
            </p:cNvPr>
            <p:cNvSpPr txBox="1"/>
            <p:nvPr/>
          </p:nvSpPr>
          <p:spPr>
            <a:xfrm>
              <a:off x="4642446" y="1296445"/>
              <a:ext cx="927100" cy="37528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800"/>
                </a:spcAft>
                <a:defRPr/>
              </a:pPr>
              <a:r>
                <a:rPr lang="zh-CN" altLang="en-US" sz="1400" b="1" kern="0" dirty="0">
                  <a:solidFill>
                    <a:srgbClr val="7030A0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SimSun" panose="02010600030101010101" pitchFamily="2" charset="-122"/>
                </a:rPr>
                <a:t>新約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8" name="Text Box 22">
              <a:extLst>
                <a:ext uri="{FF2B5EF4-FFF2-40B4-BE49-F238E27FC236}">
                  <a16:creationId xmlns:a16="http://schemas.microsoft.com/office/drawing/2014/main" id="{F966BDDA-21BB-4A66-87CC-BCE0B761918A}"/>
                </a:ext>
              </a:extLst>
            </p:cNvPr>
            <p:cNvSpPr txBox="1"/>
            <p:nvPr/>
          </p:nvSpPr>
          <p:spPr>
            <a:xfrm>
              <a:off x="4206140" y="3192235"/>
              <a:ext cx="926465" cy="3746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JhengHei" panose="020B0604030504040204" pitchFamily="34" charset="-120"/>
                  <a:cs typeface="SimSun" panose="02010600030101010101" pitchFamily="2" charset="-122"/>
                </a:rPr>
                <a:t>大衛之約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9" name="Curved Down Arrow 54">
              <a:extLst>
                <a:ext uri="{FF2B5EF4-FFF2-40B4-BE49-F238E27FC236}">
                  <a16:creationId xmlns:a16="http://schemas.microsoft.com/office/drawing/2014/main" id="{ABD03B69-467E-4242-A082-F475183CB631}"/>
                </a:ext>
              </a:extLst>
            </p:cNvPr>
            <p:cNvSpPr/>
            <p:nvPr/>
          </p:nvSpPr>
          <p:spPr>
            <a:xfrm>
              <a:off x="1897941" y="96947"/>
              <a:ext cx="5271786" cy="1150633"/>
            </a:xfrm>
            <a:prstGeom prst="curvedDownArrow">
              <a:avLst/>
            </a:prstGeom>
            <a:solidFill>
              <a:srgbClr val="ED7D31">
                <a:lumMod val="75000"/>
              </a:srgbClr>
            </a:solidFill>
            <a:ln w="12700" cap="flat" cmpd="sng" algn="ctr">
              <a:solidFill>
                <a:srgbClr val="FF6600"/>
              </a:solidFill>
              <a:prstDash val="solid"/>
              <a:miter lim="800000"/>
            </a:ln>
            <a:effectLst>
              <a:outerShdw blurRad="50800" dist="50800" dir="5400000" algn="ctr" rotWithShape="0">
                <a:sysClr val="window" lastClr="FFFFFF"/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Curved Down Arrow 56">
              <a:extLst>
                <a:ext uri="{FF2B5EF4-FFF2-40B4-BE49-F238E27FC236}">
                  <a16:creationId xmlns:a16="http://schemas.microsoft.com/office/drawing/2014/main" id="{7A768DE7-51FF-47B5-A429-BFEF0CB6AA40}"/>
                </a:ext>
              </a:extLst>
            </p:cNvPr>
            <p:cNvSpPr/>
            <p:nvPr/>
          </p:nvSpPr>
          <p:spPr>
            <a:xfrm>
              <a:off x="4155273" y="943928"/>
              <a:ext cx="926433" cy="367050"/>
            </a:xfrm>
            <a:prstGeom prst="curvedDownArrow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outerShdw blurRad="50800" dist="50800" dir="5400000" algn="ctr" rotWithShape="0">
                <a:sysClr val="window" lastClr="FFFFFF"/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C0CBCF0-7176-441B-8C48-862B54DC40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484" y="1300394"/>
              <a:ext cx="2318352" cy="10584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sp>
          <p:nvSpPr>
            <p:cNvPr id="102" name="Curved Down Arrow 60">
              <a:extLst>
                <a:ext uri="{FF2B5EF4-FFF2-40B4-BE49-F238E27FC236}">
                  <a16:creationId xmlns:a16="http://schemas.microsoft.com/office/drawing/2014/main" id="{185BB7CC-35A1-4BED-9777-D999F5F2EE01}"/>
                </a:ext>
              </a:extLst>
            </p:cNvPr>
            <p:cNvSpPr/>
            <p:nvPr/>
          </p:nvSpPr>
          <p:spPr>
            <a:xfrm>
              <a:off x="5132607" y="934682"/>
              <a:ext cx="970109" cy="366395"/>
            </a:xfrm>
            <a:prstGeom prst="curvedDownArrow">
              <a:avLst/>
            </a:prstGeom>
            <a:solidFill>
              <a:srgbClr val="C00000"/>
            </a:solidFill>
            <a:ln w="12700" cap="flat" cmpd="sng" algn="ctr">
              <a:solidFill>
                <a:srgbClr val="800000"/>
              </a:solidFill>
              <a:prstDash val="solid"/>
              <a:miter lim="800000"/>
            </a:ln>
            <a:effectLst>
              <a:outerShdw blurRad="50800" dist="50800" dir="5400000" algn="ctr" rotWithShape="0">
                <a:sysClr val="window" lastClr="FFFFFF"/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DengXia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3" name="Curved Down Arrow 65">
              <a:extLst>
                <a:ext uri="{FF2B5EF4-FFF2-40B4-BE49-F238E27FC236}">
                  <a16:creationId xmlns:a16="http://schemas.microsoft.com/office/drawing/2014/main" id="{B2D12473-D350-46C2-B1DD-188D6F58FEE2}"/>
                </a:ext>
              </a:extLst>
            </p:cNvPr>
            <p:cNvSpPr/>
            <p:nvPr/>
          </p:nvSpPr>
          <p:spPr>
            <a:xfrm>
              <a:off x="3283300" y="464061"/>
              <a:ext cx="2819628" cy="561109"/>
            </a:xfrm>
            <a:prstGeom prst="curvedDownArrow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Text Box 22">
              <a:extLst>
                <a:ext uri="{FF2B5EF4-FFF2-40B4-BE49-F238E27FC236}">
                  <a16:creationId xmlns:a16="http://schemas.microsoft.com/office/drawing/2014/main" id="{3CA09AEC-695D-4CD0-B25B-C42109A84BD1}"/>
                </a:ext>
              </a:extLst>
            </p:cNvPr>
            <p:cNvSpPr txBox="1"/>
            <p:nvPr/>
          </p:nvSpPr>
          <p:spPr>
            <a:xfrm>
              <a:off x="5513045" y="1300935"/>
              <a:ext cx="926465" cy="3746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JhengHei" panose="020B0604030504040204" pitchFamily="34" charset="-120"/>
                  <a:cs typeface="SimSun" panose="02010600030101010101" pitchFamily="2" charset="-122"/>
                </a:rPr>
                <a:t>基督再來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B6C77ECE-E649-46D8-AD4F-AEB3DEE56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6343" y="1913285"/>
              <a:ext cx="353406" cy="374256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124600B9-49A6-446A-AEC0-794C612977D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042828" y="1913531"/>
              <a:ext cx="353060" cy="374015"/>
            </a:xfrm>
            <a:prstGeom prst="rect">
              <a:avLst/>
            </a:prstGeom>
          </p:spPr>
        </p:pic>
        <p:sp>
          <p:nvSpPr>
            <p:cNvPr id="107" name="Text Box 22">
              <a:extLst>
                <a:ext uri="{FF2B5EF4-FFF2-40B4-BE49-F238E27FC236}">
                  <a16:creationId xmlns:a16="http://schemas.microsoft.com/office/drawing/2014/main" id="{D51F3FF9-9304-474D-9223-CFBCB1AE3032}"/>
                </a:ext>
              </a:extLst>
            </p:cNvPr>
            <p:cNvSpPr txBox="1"/>
            <p:nvPr/>
          </p:nvSpPr>
          <p:spPr>
            <a:xfrm>
              <a:off x="6795469" y="2202108"/>
              <a:ext cx="812937" cy="31813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JhengHei" panose="020B0604030504040204" pitchFamily="34" charset="-120"/>
                  <a:cs typeface="SimSun" panose="02010600030101010101" pitchFamily="2" charset="-122"/>
                </a:rPr>
                <a:t>永恆國度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8" name="Text Box 22">
              <a:extLst>
                <a:ext uri="{FF2B5EF4-FFF2-40B4-BE49-F238E27FC236}">
                  <a16:creationId xmlns:a16="http://schemas.microsoft.com/office/drawing/2014/main" id="{FA187153-37CF-497B-BE21-F1FF7C2981BB}"/>
                </a:ext>
              </a:extLst>
            </p:cNvPr>
            <p:cNvSpPr txBox="1"/>
            <p:nvPr/>
          </p:nvSpPr>
          <p:spPr>
            <a:xfrm>
              <a:off x="6314074" y="1303553"/>
              <a:ext cx="925830" cy="37401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JhengHei" panose="020B0604030504040204" pitchFamily="34" charset="-120"/>
                  <a:cs typeface="SimSun" panose="02010600030101010101" pitchFamily="2" charset="-122"/>
                </a:rPr>
                <a:t>新天新地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9" name="Curved Down Arrow 16">
              <a:extLst>
                <a:ext uri="{FF2B5EF4-FFF2-40B4-BE49-F238E27FC236}">
                  <a16:creationId xmlns:a16="http://schemas.microsoft.com/office/drawing/2014/main" id="{FB4A5868-12C2-4B7F-9F4A-E884AC3B40D6}"/>
                </a:ext>
              </a:extLst>
            </p:cNvPr>
            <p:cNvSpPr/>
            <p:nvPr/>
          </p:nvSpPr>
          <p:spPr>
            <a:xfrm>
              <a:off x="3456709" y="789709"/>
              <a:ext cx="845127" cy="235388"/>
            </a:xfrm>
            <a:prstGeom prst="curvedDownArrow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Curved Down Arrow 17">
              <a:extLst>
                <a:ext uri="{FF2B5EF4-FFF2-40B4-BE49-F238E27FC236}">
                  <a16:creationId xmlns:a16="http://schemas.microsoft.com/office/drawing/2014/main" id="{FC552BAE-6A8D-4F64-8D28-47FE19269709}"/>
                </a:ext>
              </a:extLst>
            </p:cNvPr>
            <p:cNvSpPr/>
            <p:nvPr/>
          </p:nvSpPr>
          <p:spPr>
            <a:xfrm>
              <a:off x="3366103" y="699606"/>
              <a:ext cx="1843205" cy="325369"/>
            </a:xfrm>
            <a:prstGeom prst="curvedDownArrow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Text Box 22">
              <a:extLst>
                <a:ext uri="{FF2B5EF4-FFF2-40B4-BE49-F238E27FC236}">
                  <a16:creationId xmlns:a16="http://schemas.microsoft.com/office/drawing/2014/main" id="{BB9AE031-C276-4E3D-AD11-960C00511F49}"/>
                </a:ext>
              </a:extLst>
            </p:cNvPr>
            <p:cNvSpPr txBox="1"/>
            <p:nvPr/>
          </p:nvSpPr>
          <p:spPr>
            <a:xfrm>
              <a:off x="5472818" y="3285717"/>
              <a:ext cx="1315685" cy="363309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JhengHei" panose="020B0604030504040204" pitchFamily="34" charset="-120"/>
                  <a:cs typeface="SimSun" panose="02010600030101010101" pitchFamily="2" charset="-122"/>
                </a:rPr>
                <a:t>救贖性盟約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2" name="Text Box 22">
              <a:extLst>
                <a:ext uri="{FF2B5EF4-FFF2-40B4-BE49-F238E27FC236}">
                  <a16:creationId xmlns:a16="http://schemas.microsoft.com/office/drawing/2014/main" id="{D53F6371-D281-46CA-9649-35A19229738F}"/>
                </a:ext>
              </a:extLst>
            </p:cNvPr>
            <p:cNvSpPr txBox="1"/>
            <p:nvPr/>
          </p:nvSpPr>
          <p:spPr>
            <a:xfrm>
              <a:off x="602673" y="943661"/>
              <a:ext cx="1335241" cy="36322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JhengHei" panose="020B0604030504040204" pitchFamily="34" charset="-120"/>
                  <a:cs typeface="SimSun" panose="02010600030101010101" pitchFamily="2" charset="-122"/>
                </a:rPr>
                <a:t>管理性盟約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3" name="Curved Up Arrow 27">
              <a:extLst>
                <a:ext uri="{FF2B5EF4-FFF2-40B4-BE49-F238E27FC236}">
                  <a16:creationId xmlns:a16="http://schemas.microsoft.com/office/drawing/2014/main" id="{62E516DE-4D73-4A76-A679-164C5A7DEE0C}"/>
                </a:ext>
              </a:extLst>
            </p:cNvPr>
            <p:cNvSpPr/>
            <p:nvPr/>
          </p:nvSpPr>
          <p:spPr>
            <a:xfrm>
              <a:off x="5953766" y="2666995"/>
              <a:ext cx="958855" cy="450273"/>
            </a:xfrm>
            <a:prstGeom prst="curvedUpArrow">
              <a:avLst/>
            </a:prstGeom>
            <a:solidFill>
              <a:srgbClr val="ED7D31">
                <a:lumMod val="75000"/>
              </a:srgbClr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Curved Up Arrow 19">
              <a:extLst>
                <a:ext uri="{FF2B5EF4-FFF2-40B4-BE49-F238E27FC236}">
                  <a16:creationId xmlns:a16="http://schemas.microsoft.com/office/drawing/2014/main" id="{BDB373CB-C9C5-4554-AFCB-C8C17A11525A}"/>
                </a:ext>
              </a:extLst>
            </p:cNvPr>
            <p:cNvSpPr/>
            <p:nvPr/>
          </p:nvSpPr>
          <p:spPr>
            <a:xfrm rot="2857062">
              <a:off x="3281276" y="3006211"/>
              <a:ext cx="1040764" cy="277279"/>
            </a:xfrm>
            <a:prstGeom prst="curvedUpArrow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Curved Up Arrow 58">
              <a:extLst>
                <a:ext uri="{FF2B5EF4-FFF2-40B4-BE49-F238E27FC236}">
                  <a16:creationId xmlns:a16="http://schemas.microsoft.com/office/drawing/2014/main" id="{F098A73E-C16F-437C-9740-77A6041E6A26}"/>
                </a:ext>
              </a:extLst>
            </p:cNvPr>
            <p:cNvSpPr/>
            <p:nvPr/>
          </p:nvSpPr>
          <p:spPr>
            <a:xfrm rot="18732774">
              <a:off x="5041521" y="2947300"/>
              <a:ext cx="1073683" cy="276860"/>
            </a:xfrm>
            <a:prstGeom prst="curvedUpArrow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solidFill>
                <a:srgbClr val="FFC000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DengXia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62FC1512-B8B4-403E-A2AD-3F66787143C6}"/>
                </a:ext>
              </a:extLst>
            </p:cNvPr>
            <p:cNvCxnSpPr/>
            <p:nvPr/>
          </p:nvCxnSpPr>
          <p:spPr>
            <a:xfrm flipH="1" flipV="1">
              <a:off x="4207608" y="2536060"/>
              <a:ext cx="461000" cy="649711"/>
            </a:xfrm>
            <a:prstGeom prst="straightConnector1">
              <a:avLst/>
            </a:prstGeom>
            <a:noFill/>
            <a:ln w="31750" cap="flat" cmpd="sng" algn="ctr">
              <a:solidFill>
                <a:srgbClr val="FFC000">
                  <a:lumMod val="50000"/>
                </a:srgbClr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3412FAB-9B2D-4BE5-B078-FD8B39BCECF8}"/>
                </a:ext>
              </a:extLst>
            </p:cNvPr>
            <p:cNvCxnSpPr/>
            <p:nvPr/>
          </p:nvCxnSpPr>
          <p:spPr>
            <a:xfrm flipV="1">
              <a:off x="4654470" y="2535703"/>
              <a:ext cx="431412" cy="649710"/>
            </a:xfrm>
            <a:prstGeom prst="straightConnector1">
              <a:avLst/>
            </a:prstGeom>
            <a:noFill/>
            <a:ln w="31750" cap="flat" cmpd="sng" algn="ctr">
              <a:solidFill>
                <a:srgbClr val="FFC000">
                  <a:lumMod val="50000"/>
                </a:srgbClr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18" name="Text Box 22">
              <a:extLst>
                <a:ext uri="{FF2B5EF4-FFF2-40B4-BE49-F238E27FC236}">
                  <a16:creationId xmlns:a16="http://schemas.microsoft.com/office/drawing/2014/main" id="{5D4F0D3C-8D82-4E65-BD29-723072940ECB}"/>
                </a:ext>
              </a:extLst>
            </p:cNvPr>
            <p:cNvSpPr txBox="1"/>
            <p:nvPr/>
          </p:nvSpPr>
          <p:spPr>
            <a:xfrm>
              <a:off x="6795501" y="1591972"/>
              <a:ext cx="977482" cy="32131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2E74B5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JhengHei" panose="020B0604030504040204" pitchFamily="34" charset="-120"/>
                  <a:cs typeface="SimSun" panose="02010600030101010101" pitchFamily="2" charset="-122"/>
                </a:rPr>
                <a:t>新耶路撒冷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56" name="Text Box 22">
            <a:extLst>
              <a:ext uri="{FF2B5EF4-FFF2-40B4-BE49-F238E27FC236}">
                <a16:creationId xmlns:a16="http://schemas.microsoft.com/office/drawing/2014/main" id="{DBA9A7E9-1DEA-4392-A916-335DDBD72AE4}"/>
              </a:ext>
            </a:extLst>
          </p:cNvPr>
          <p:cNvSpPr txBox="1"/>
          <p:nvPr/>
        </p:nvSpPr>
        <p:spPr>
          <a:xfrm>
            <a:off x="2313559" y="2314115"/>
            <a:ext cx="999263" cy="44116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800"/>
              </a:spcAft>
              <a:defRPr/>
            </a:pPr>
            <a:r>
              <a:rPr lang="zh-CN" altLang="en-US" sz="14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SimSun" panose="02010600030101010101" pitchFamily="2" charset="-122"/>
              </a:rPr>
              <a:t>伊甸之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SimSun" panose="02010600030101010101" pitchFamily="2" charset="-122"/>
              </a:rPr>
              <a:t>約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41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25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F42E9-3462-4DF0-818D-985258BB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zh-TW" altLang="en-US" sz="54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新約</a:t>
            </a:r>
            <a:br>
              <a:rPr lang="en-US" altLang="zh-TW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dirty="0">
                <a:solidFill>
                  <a:srgbClr val="FFFFFF"/>
                </a:solidFill>
                <a:latin typeface="+mn-lt"/>
                <a:ea typeface="LiSu" panose="02010509060101010101" pitchFamily="49" charset="-122"/>
              </a:rPr>
              <a:t>The New Covenant</a:t>
            </a:r>
            <a:endParaRPr lang="en-US" dirty="0">
              <a:solidFill>
                <a:srgbClr val="FFFFFF"/>
              </a:solidFill>
              <a:latin typeface="+mn-lt"/>
              <a:ea typeface="LiSu" panose="02010509060101010101" pitchFamily="49" charset="-122"/>
            </a:endParaRPr>
          </a:p>
        </p:txBody>
      </p:sp>
      <p:pic>
        <p:nvPicPr>
          <p:cNvPr id="1026" name="Picture 2" descr="Image result for new covenant">
            <a:extLst>
              <a:ext uri="{FF2B5EF4-FFF2-40B4-BE49-F238E27FC236}">
                <a16:creationId xmlns:a16="http://schemas.microsoft.com/office/drawing/2014/main" id="{3C66313A-D5B3-431F-B87D-82705E53A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010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FB189-B8B8-4CF5-81F4-E90FD45C0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725" y="917724"/>
            <a:ext cx="3962019" cy="5140175"/>
          </a:xfrm>
        </p:spPr>
        <p:txBody>
          <a:bodyPr anchor="ctr">
            <a:normAutofit/>
          </a:bodyPr>
          <a:lstStyle/>
          <a:p>
            <a:r>
              <a:rPr lang="zh-TW" altLang="en-US" sz="36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耶穌成為永遠的活祭</a:t>
            </a:r>
            <a:r>
              <a:rPr lang="en-US" altLang="zh-TW" sz="3200" dirty="0">
                <a:solidFill>
                  <a:srgbClr val="FFFFFF"/>
                </a:solidFill>
                <a:ea typeface="LiSu" panose="02010509060101010101" pitchFamily="49" charset="-122"/>
              </a:rPr>
              <a:t>Jesus becomes the eternal sacrifice</a:t>
            </a:r>
          </a:p>
          <a:p>
            <a:r>
              <a:rPr lang="zh-TW" altLang="en-US" sz="36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聖靈將律法刻在心上</a:t>
            </a:r>
            <a:r>
              <a:rPr lang="en-US" altLang="zh-TW" sz="3200" dirty="0">
                <a:solidFill>
                  <a:srgbClr val="FFFFFF"/>
                </a:solidFill>
                <a:ea typeface="LiSu" panose="02010509060101010101" pitchFamily="49" charset="-122"/>
              </a:rPr>
              <a:t>The Holy Spirit engraves the law into our heart</a:t>
            </a:r>
          </a:p>
        </p:txBody>
      </p:sp>
    </p:spTree>
    <p:extLst>
      <p:ext uri="{BB962C8B-B14F-4D97-AF65-F5344CB8AC3E}">
        <p14:creationId xmlns:p14="http://schemas.microsoft.com/office/powerpoint/2010/main" val="204063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: Top Corners Rounded 191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: Top Corners Rounded 192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351C21-705D-4A47-A0D9-33A6A638DB60}"/>
              </a:ext>
            </a:extLst>
          </p:cNvPr>
          <p:cNvSpPr txBox="1">
            <a:spLocks/>
          </p:cNvSpPr>
          <p:nvPr/>
        </p:nvSpPr>
        <p:spPr>
          <a:xfrm>
            <a:off x="0" y="762003"/>
            <a:ext cx="4726028" cy="191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zh-TW" altLang="en-US" kern="1200" dirty="0">
                <a:solidFill>
                  <a:schemeClr val="bg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智商</a:t>
            </a:r>
            <a:r>
              <a:rPr lang="en-US" altLang="zh-TW" kern="1200" dirty="0">
                <a:solidFill>
                  <a:schemeClr val="bg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﹑</a:t>
            </a:r>
            <a:r>
              <a:rPr lang="zh-TW" altLang="en-US" kern="1200" dirty="0">
                <a:solidFill>
                  <a:schemeClr val="bg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情商</a:t>
            </a:r>
            <a:r>
              <a:rPr lang="en-US" altLang="zh-TW" kern="1200" dirty="0">
                <a:solidFill>
                  <a:schemeClr val="bg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﹑</a:t>
            </a:r>
            <a:r>
              <a:rPr lang="zh-TW" altLang="en-US" kern="1200" dirty="0">
                <a:solidFill>
                  <a:schemeClr val="bg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靈商</a:t>
            </a:r>
            <a:br>
              <a:rPr lang="en-US" altLang="zh-TW" sz="3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altLang="zh-TW" sz="3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Intelligent, Emotional, &amp; Spiritual Quotients</a:t>
            </a:r>
            <a:endParaRPr lang="en-US" sz="35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764124-1D9D-4EF5-9B05-F048DA83C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21348"/>
            <a:ext cx="4757059" cy="327464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zh-TW" altLang="en-US" sz="3600" dirty="0">
                <a:solidFill>
                  <a:schemeClr val="bg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靈商衡量人對屬靈事務的理解 </a:t>
            </a:r>
            <a:r>
              <a:rPr lang="en-US" altLang="zh-TW" sz="3200" dirty="0">
                <a:solidFill>
                  <a:schemeClr val="bg1"/>
                </a:solidFill>
              </a:rPr>
              <a:t>SQ measures one’s ability of perceiving spiritual things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zh-TW" altLang="en-US" sz="3600" dirty="0">
                <a:solidFill>
                  <a:schemeClr val="bg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意識</a:t>
            </a:r>
            <a:r>
              <a:rPr lang="en-US" altLang="zh-TW" sz="3600" dirty="0">
                <a:solidFill>
                  <a:schemeClr val="bg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分辨</a:t>
            </a:r>
            <a:r>
              <a:rPr lang="en-US" altLang="zh-TW" sz="3600" dirty="0">
                <a:solidFill>
                  <a:schemeClr val="bg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改變</a:t>
            </a:r>
            <a:endParaRPr lang="en-US" altLang="zh-TW" sz="3600" dirty="0">
              <a:solidFill>
                <a:schemeClr val="bg1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3200" dirty="0">
                <a:solidFill>
                  <a:schemeClr val="bg1"/>
                </a:solidFill>
              </a:rPr>
              <a:t>Awareness, Discernment, Transformation (ADT)</a:t>
            </a:r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4AEC5FF5-3D05-479C-8928-F3CAF6A98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3767" y="897182"/>
            <a:ext cx="6542117" cy="490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73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191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Jesus the only way">
            <a:extLst>
              <a:ext uri="{FF2B5EF4-FFF2-40B4-BE49-F238E27FC236}">
                <a16:creationId xmlns:a16="http://schemas.microsoft.com/office/drawing/2014/main" id="{01B6AC29-8CD1-469B-925F-E8787779C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2" b="14866"/>
          <a:stretch/>
        </p:blipFill>
        <p:spPr bwMode="auto">
          <a:xfrm>
            <a:off x="20" y="10"/>
            <a:ext cx="12191980" cy="446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Rectangle: Rounded Corners 192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CE5F6-DCCE-4497-8043-0844C72C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89516"/>
            <a:ext cx="10739247" cy="836762"/>
          </a:xfrm>
        </p:spPr>
        <p:txBody>
          <a:bodyPr>
            <a:no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為何耶穌是唯一拯救</a:t>
            </a:r>
            <a:r>
              <a:rPr lang="en-US" altLang="zh-TW" sz="3200" dirty="0">
                <a:solidFill>
                  <a:schemeClr val="bg1"/>
                </a:solidFill>
                <a:latin typeface="+mn-lt"/>
                <a:ea typeface="LiSu" panose="02010509060101010101" pitchFamily="49" charset="-122"/>
              </a:rPr>
              <a:t>Why Is Jesus the Only Way?</a:t>
            </a:r>
            <a:endParaRPr lang="en-US" sz="3200" dirty="0">
              <a:solidFill>
                <a:schemeClr val="bg1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60C15-5C50-423B-BBE3-8E8C2D909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4956314"/>
            <a:ext cx="11058144" cy="1758811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LiSu" panose="02010509060101010101" pitchFamily="49" charset="-122"/>
                <a:ea typeface="LiSu" panose="02010509060101010101" pitchFamily="49" charset="-122"/>
              </a:rPr>
              <a:t>這是上帝拯救計劃</a:t>
            </a:r>
            <a:r>
              <a:rPr lang="en-US" altLang="en-US" sz="3200" dirty="0">
                <a:ea typeface="LiSu" panose="02010509060101010101" pitchFamily="49" charset="-122"/>
              </a:rPr>
              <a:t>This is God’s plan of redemption</a:t>
            </a:r>
          </a:p>
          <a:p>
            <a:r>
              <a:rPr lang="zh-TW" altLang="en-US" sz="3200" dirty="0">
                <a:ea typeface="LiSu" panose="02010509060101010101" pitchFamily="49" charset="-122"/>
              </a:rPr>
              <a:t>只有耶穌為人類贖罪 </a:t>
            </a:r>
            <a:r>
              <a:rPr lang="en-US" altLang="en-US" sz="3200" dirty="0">
                <a:ea typeface="LiSu" panose="02010509060101010101" pitchFamily="49" charset="-122"/>
              </a:rPr>
              <a:t>Only Jesus atones for sins</a:t>
            </a:r>
          </a:p>
          <a:p>
            <a:r>
              <a:rPr lang="zh-TW" altLang="en-US" sz="3200" dirty="0">
                <a:ea typeface="LiSu" panose="02010509060101010101" pitchFamily="49" charset="-122"/>
              </a:rPr>
              <a:t>上帝未設立其他拯救</a:t>
            </a:r>
            <a:r>
              <a:rPr lang="en-US" altLang="zh-TW" sz="3200" dirty="0">
                <a:ea typeface="LiSu" panose="02010509060101010101" pitchFamily="49" charset="-122"/>
              </a:rPr>
              <a:t> </a:t>
            </a:r>
            <a:r>
              <a:rPr lang="en-US" altLang="en-US" sz="3200" dirty="0">
                <a:ea typeface="LiSu" panose="02010509060101010101" pitchFamily="49" charset="-122"/>
              </a:rPr>
              <a:t>There is no other salvation</a:t>
            </a:r>
          </a:p>
        </p:txBody>
      </p:sp>
    </p:spTree>
    <p:extLst>
      <p:ext uri="{BB962C8B-B14F-4D97-AF65-F5344CB8AC3E}">
        <p14:creationId xmlns:p14="http://schemas.microsoft.com/office/powerpoint/2010/main" val="384762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1AC044-CC30-4DA7-A839-7BE62D895BBA}"/>
              </a:ext>
            </a:extLst>
          </p:cNvPr>
          <p:cNvSpPr txBox="1">
            <a:spLocks/>
          </p:cNvSpPr>
          <p:nvPr/>
        </p:nvSpPr>
        <p:spPr>
          <a:xfrm>
            <a:off x="1688841" y="2090057"/>
            <a:ext cx="8714792" cy="2285818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 聖靈與我們的心同證</a:t>
            </a:r>
            <a:r>
              <a:rPr lang="en-US" altLang="zh-TW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!       </a:t>
            </a:r>
            <a:r>
              <a:rPr lang="en-US" altLang="zh-TW" sz="4800" dirty="0">
                <a:ea typeface="LiSu" panose="02010509060101010101" pitchFamily="49" charset="-122"/>
              </a:rPr>
              <a:t>Let Our Heart Witness with the Spirit of God!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28245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290</Words>
  <Application>Microsoft Office PowerPoint</Application>
  <PresentationFormat>Widescreen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FangSong</vt:lpstr>
      <vt:lpstr>LiSu</vt:lpstr>
      <vt:lpstr>Arial</vt:lpstr>
      <vt:lpstr>Calibri</vt:lpstr>
      <vt:lpstr>Calibri Light</vt:lpstr>
      <vt:lpstr>Times New Roman</vt:lpstr>
      <vt:lpstr>Office Theme</vt:lpstr>
      <vt:lpstr> 認識為父的神  Knowing God as Our Father</vt:lpstr>
      <vt:lpstr>PowerPoint Presentation</vt:lpstr>
      <vt:lpstr>PowerPoint Presentation</vt:lpstr>
      <vt:lpstr>新約 The New Covenant</vt:lpstr>
      <vt:lpstr>PowerPoint Presentation</vt:lpstr>
      <vt:lpstr>為何耶穌是唯一拯救Why Is Jesus the Only Way?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認識為父的神  Knowing God as Our Father</dc:title>
  <dc:creator>Jinchang Chen</dc:creator>
  <cp:lastModifiedBy>Jinchang Chen</cp:lastModifiedBy>
  <cp:revision>1</cp:revision>
  <dcterms:created xsi:type="dcterms:W3CDTF">2019-12-17T21:55:30Z</dcterms:created>
  <dcterms:modified xsi:type="dcterms:W3CDTF">2019-12-24T00:12:19Z</dcterms:modified>
</cp:coreProperties>
</file>