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3439D4-5077-4C00-AD6B-8E1529C43789}" v="3" dt="2022-02-06T04:00:37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f607d443-29db-4a24-b3b8-45e063a3a487" providerId="ADAL" clId="{DE3439D4-5077-4C00-AD6B-8E1529C43789}"/>
    <pc:docChg chg="undo custSel addSld modSld">
      <pc:chgData name="Jinchang Chen" userId="f607d443-29db-4a24-b3b8-45e063a3a487" providerId="ADAL" clId="{DE3439D4-5077-4C00-AD6B-8E1529C43789}" dt="2022-02-06T04:00:52.782" v="236" actId="20577"/>
      <pc:docMkLst>
        <pc:docMk/>
      </pc:docMkLst>
      <pc:sldChg chg="modSp mod">
        <pc:chgData name="Jinchang Chen" userId="f607d443-29db-4a24-b3b8-45e063a3a487" providerId="ADAL" clId="{DE3439D4-5077-4C00-AD6B-8E1529C43789}" dt="2022-02-06T04:00:08.616" v="227" actId="20577"/>
        <pc:sldMkLst>
          <pc:docMk/>
          <pc:sldMk cId="860312219" sldId="257"/>
        </pc:sldMkLst>
        <pc:graphicFrameChg chg="mod modGraphic">
          <ac:chgData name="Jinchang Chen" userId="f607d443-29db-4a24-b3b8-45e063a3a487" providerId="ADAL" clId="{DE3439D4-5077-4C00-AD6B-8E1529C43789}" dt="2022-02-06T04:00:08.616" v="227" actId="20577"/>
          <ac:graphicFrameMkLst>
            <pc:docMk/>
            <pc:sldMk cId="860312219" sldId="257"/>
            <ac:graphicFrameMk id="4" creationId="{7BE5E3A3-6A21-42B7-AF3E-D82ED9485B1A}"/>
          </ac:graphicFrameMkLst>
        </pc:graphicFrameChg>
      </pc:sldChg>
      <pc:sldChg chg="modSp add mod">
        <pc:chgData name="Jinchang Chen" userId="f607d443-29db-4a24-b3b8-45e063a3a487" providerId="ADAL" clId="{DE3439D4-5077-4C00-AD6B-8E1529C43789}" dt="2022-02-06T04:00:52.782" v="236" actId="20577"/>
        <pc:sldMkLst>
          <pc:docMk/>
          <pc:sldMk cId="4066400345" sldId="258"/>
        </pc:sldMkLst>
        <pc:spChg chg="mod">
          <ac:chgData name="Jinchang Chen" userId="f607d443-29db-4a24-b3b8-45e063a3a487" providerId="ADAL" clId="{DE3439D4-5077-4C00-AD6B-8E1529C43789}" dt="2022-02-05T21:32:34.833" v="21" actId="2711"/>
          <ac:spMkLst>
            <pc:docMk/>
            <pc:sldMk cId="4066400345" sldId="258"/>
            <ac:spMk id="2" creationId="{9489E1FB-3AAE-4A70-9434-4E0EF360BBD8}"/>
          </ac:spMkLst>
        </pc:spChg>
        <pc:graphicFrameChg chg="mod modGraphic">
          <ac:chgData name="Jinchang Chen" userId="f607d443-29db-4a24-b3b8-45e063a3a487" providerId="ADAL" clId="{DE3439D4-5077-4C00-AD6B-8E1529C43789}" dt="2022-02-06T04:00:52.782" v="236" actId="20577"/>
          <ac:graphicFrameMkLst>
            <pc:docMk/>
            <pc:sldMk cId="4066400345" sldId="258"/>
            <ac:graphicFrameMk id="4" creationId="{7BE5E3A3-6A21-42B7-AF3E-D82ED9485B1A}"/>
          </ac:graphicFrameMkLst>
        </pc:graphicFrame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February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February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117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February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5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February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7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February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February 5, 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8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February 5,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527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February 5,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9716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February 5,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7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February 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2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February 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9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February 5, 2022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498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9E1FB-3AAE-4A70-9434-4E0EF360B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atin typeface="LiSu" panose="02010509060101010101" pitchFamily="49" charset="-122"/>
                <a:ea typeface="LiSu" panose="02010509060101010101" pitchFamily="49" charset="-122"/>
              </a:rPr>
              <a:t>基督徒的身份</a:t>
            </a:r>
            <a:endParaRPr lang="en-US" sz="44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E5E3A3-6A21-42B7-AF3E-D82ED9485B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693564"/>
              </p:ext>
            </p:extLst>
          </p:nvPr>
        </p:nvGraphicFramePr>
        <p:xfrm>
          <a:off x="1290918" y="2286001"/>
          <a:ext cx="8552330" cy="3764252"/>
        </p:xfrm>
        <a:graphic>
          <a:graphicData uri="http://schemas.openxmlformats.org/drawingml/2006/table">
            <a:tbl>
              <a:tblPr firstRow="1" firstCol="1" bandRow="1"/>
              <a:tblGrid>
                <a:gridCol w="4276165">
                  <a:extLst>
                    <a:ext uri="{9D8B030D-6E8A-4147-A177-3AD203B41FA5}">
                      <a16:colId xmlns:a16="http://schemas.microsoft.com/office/drawing/2014/main" val="2209570157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val="354353944"/>
                    </a:ext>
                  </a:extLst>
                </a:gridCol>
              </a:tblGrid>
              <a:tr h="685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b="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基督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b="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信徒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495875"/>
                  </a:ext>
                </a:extLst>
              </a:tr>
              <a:tr h="685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基督是活石 </a:t>
                      </a:r>
                      <a:r>
                        <a:rPr lang="en-US" sz="320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v. 4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信徒是活石 </a:t>
                      </a: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v.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404029"/>
                  </a:ext>
                </a:extLst>
              </a:tr>
              <a:tr h="685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被人所棄 </a:t>
                      </a:r>
                      <a:r>
                        <a:rPr lang="en-US" sz="320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v. 4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被世界所棄 </a:t>
                      </a: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1:6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18287"/>
                  </a:ext>
                </a:extLst>
              </a:tr>
              <a:tr h="685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所揀選的﹐所寶貴的 </a:t>
                      </a:r>
                      <a:endParaRPr lang="en-US" altLang="zh-TW" sz="3200" dirty="0">
                        <a:effectLst/>
                        <a:latin typeface="Calibri" panose="020F0502020204030204" pitchFamily="34" charset="0"/>
                        <a:ea typeface="FangSong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v. 4/6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被揀選的﹐珍貴的</a:t>
                      </a:r>
                      <a:r>
                        <a:rPr lang="en-US" alt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1:1,18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326429"/>
                  </a:ext>
                </a:extLst>
              </a:tr>
              <a:tr h="685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獻祭 </a:t>
                      </a:r>
                      <a:r>
                        <a:rPr lang="en-US" sz="320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1:2; 2:24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靈祭</a:t>
                      </a: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v.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753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31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9E1FB-3AAE-4A70-9434-4E0EF360B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>
                <a:latin typeface="Calibri" panose="020F0502020204030204" pitchFamily="34" charset="0"/>
                <a:ea typeface="LiSu" panose="02010509060101010101" pitchFamily="49" charset="-122"/>
                <a:cs typeface="Calibri" panose="020F0502020204030204" pitchFamily="34" charset="0"/>
              </a:rPr>
              <a:t>Christian Identity</a:t>
            </a:r>
            <a:endParaRPr lang="en-US" sz="4400" dirty="0">
              <a:latin typeface="Calibri" panose="020F0502020204030204" pitchFamily="34" charset="0"/>
              <a:ea typeface="LiSu" panose="02010509060101010101" pitchFamily="49" charset="-122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E5E3A3-6A21-42B7-AF3E-D82ED9485B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143112"/>
              </p:ext>
            </p:extLst>
          </p:nvPr>
        </p:nvGraphicFramePr>
        <p:xfrm>
          <a:off x="1299544" y="2070341"/>
          <a:ext cx="8552330" cy="4098904"/>
        </p:xfrm>
        <a:graphic>
          <a:graphicData uri="http://schemas.openxmlformats.org/drawingml/2006/table">
            <a:tbl>
              <a:tblPr firstRow="1" firstCol="1" bandRow="1"/>
              <a:tblGrid>
                <a:gridCol w="4276165">
                  <a:extLst>
                    <a:ext uri="{9D8B030D-6E8A-4147-A177-3AD203B41FA5}">
                      <a16:colId xmlns:a16="http://schemas.microsoft.com/office/drawing/2014/main" val="2209570157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val="354353944"/>
                    </a:ext>
                  </a:extLst>
                </a:gridCol>
              </a:tblGrid>
              <a:tr h="685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b="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Christ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 err="1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Chrsitians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495875"/>
                  </a:ext>
                </a:extLst>
              </a:tr>
              <a:tr h="685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Living Stone</a:t>
                      </a:r>
                      <a:r>
                        <a:rPr 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v.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Living Stones</a:t>
                      </a:r>
                      <a:r>
                        <a:rPr 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v.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404029"/>
                  </a:ext>
                </a:extLst>
              </a:tr>
              <a:tr h="685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Rejected by Men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v.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Rejected by the World</a:t>
                      </a:r>
                      <a:r>
                        <a:rPr 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1:6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18287"/>
                  </a:ext>
                </a:extLst>
              </a:tr>
              <a:tr h="685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Chosen, Precious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v. 4/6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Chosen, Precious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1:1,18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326429"/>
                  </a:ext>
                </a:extLst>
              </a:tr>
              <a:tr h="685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Sacrifice</a:t>
                      </a:r>
                      <a:r>
                        <a:rPr 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1:2; 2:24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dirty="0"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Spiritual Sacrifice </a:t>
                      </a:r>
                      <a:r>
                        <a:rPr lang="en-US" sz="3200" dirty="0">
                          <a:effectLst/>
                          <a:latin typeface="Calibri Light" panose="020F03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v.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753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400345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RightStep">
      <a:dk1>
        <a:srgbClr val="000000"/>
      </a:dk1>
      <a:lt1>
        <a:srgbClr val="FFFFFF"/>
      </a:lt1>
      <a:dk2>
        <a:srgbClr val="3E3423"/>
      </a:dk2>
      <a:lt2>
        <a:srgbClr val="E8E2E7"/>
      </a:lt2>
      <a:accent1>
        <a:srgbClr val="2EBA42"/>
      </a:accent1>
      <a:accent2>
        <a:srgbClr val="32B67C"/>
      </a:accent2>
      <a:accent3>
        <a:srgbClr val="37B0AD"/>
      </a:accent3>
      <a:accent4>
        <a:srgbClr val="45A9EA"/>
      </a:accent4>
      <a:accent5>
        <a:srgbClr val="6E86EE"/>
      </a:accent5>
      <a:accent6>
        <a:srgbClr val="724EEB"/>
      </a:accent6>
      <a:hlink>
        <a:srgbClr val="AE69A4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105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LiSu</vt:lpstr>
      <vt:lpstr>Arial</vt:lpstr>
      <vt:lpstr>Bembo</vt:lpstr>
      <vt:lpstr>Calibri</vt:lpstr>
      <vt:lpstr>Calibri Light</vt:lpstr>
      <vt:lpstr>ArchiveVTI</vt:lpstr>
      <vt:lpstr>基督徒的身份</vt:lpstr>
      <vt:lpstr>Christian Identity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基督徒的身份</dc:title>
  <dc:creator>Jinchang Chen</dc:creator>
  <cp:lastModifiedBy>Jinchang Chen</cp:lastModifiedBy>
  <cp:revision>1</cp:revision>
  <dcterms:created xsi:type="dcterms:W3CDTF">2022-02-05T21:27:15Z</dcterms:created>
  <dcterms:modified xsi:type="dcterms:W3CDTF">2022-02-06T04:01:01Z</dcterms:modified>
</cp:coreProperties>
</file>