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79" r:id="rId4"/>
    <p:sldId id="282" r:id="rId5"/>
    <p:sldId id="284" r:id="rId6"/>
    <p:sldId id="283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E93DE6-3D5C-4768-A400-F8223D3D4485}" v="280" dt="2019-02-14T02:19:41.8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8D634376-E74C-4C20-9C0D-97C4C2EA4AE0}"/>
    <pc:docChg chg="undo custSel mod addSld delSld modSld">
      <pc:chgData name="Jinchang Chen" userId="bdf08ddc82ea3892" providerId="LiveId" clId="{8D634376-E74C-4C20-9C0D-97C4C2EA4AE0}" dt="2019-02-14T02:31:11.527" v="1749" actId="1076"/>
      <pc:docMkLst>
        <pc:docMk/>
      </pc:docMkLst>
      <pc:sldChg chg="addSp delSp modSp mod setClrOvrMap">
        <pc:chgData name="Jinchang Chen" userId="bdf08ddc82ea3892" providerId="LiveId" clId="{8D634376-E74C-4C20-9C0D-97C4C2EA4AE0}" dt="2019-02-14T02:20:29.336" v="1695" actId="1076"/>
        <pc:sldMkLst>
          <pc:docMk/>
          <pc:sldMk cId="2808723239" sldId="256"/>
        </pc:sldMkLst>
        <pc:spChg chg="mod">
          <ac:chgData name="Jinchang Chen" userId="bdf08ddc82ea3892" providerId="LiveId" clId="{8D634376-E74C-4C20-9C0D-97C4C2EA4AE0}" dt="2019-02-14T02:20:29.336" v="1695" actId="1076"/>
          <ac:spMkLst>
            <pc:docMk/>
            <pc:sldMk cId="2808723239" sldId="256"/>
            <ac:spMk id="2" creationId="{8FD73AA5-A00B-4E45-979C-DC30BE533FF3}"/>
          </ac:spMkLst>
        </pc:spChg>
        <pc:spChg chg="mod">
          <ac:chgData name="Jinchang Chen" userId="bdf08ddc82ea3892" providerId="LiveId" clId="{8D634376-E74C-4C20-9C0D-97C4C2EA4AE0}" dt="2019-02-14T02:20:21.428" v="1694" actId="14100"/>
          <ac:spMkLst>
            <pc:docMk/>
            <pc:sldMk cId="2808723239" sldId="256"/>
            <ac:spMk id="3" creationId="{CEBBAEF9-3667-4B34-B2D0-2F2C6BAA3424}"/>
          </ac:spMkLst>
        </pc:spChg>
        <pc:spChg chg="add del">
          <ac:chgData name="Jinchang Chen" userId="bdf08ddc82ea3892" providerId="LiveId" clId="{8D634376-E74C-4C20-9C0D-97C4C2EA4AE0}" dt="2019-02-14T01:20:55.943" v="1264" actId="26606"/>
          <ac:spMkLst>
            <pc:docMk/>
            <pc:sldMk cId="2808723239" sldId="256"/>
            <ac:spMk id="74" creationId="{ED49FE6D-E54D-4A15-9572-966ED42F812E}"/>
          </ac:spMkLst>
        </pc:spChg>
        <pc:spChg chg="add del">
          <ac:chgData name="Jinchang Chen" userId="bdf08ddc82ea3892" providerId="LiveId" clId="{8D634376-E74C-4C20-9C0D-97C4C2EA4AE0}" dt="2019-02-14T01:20:55.974" v="1265" actId="26606"/>
          <ac:spMkLst>
            <pc:docMk/>
            <pc:sldMk cId="2808723239" sldId="256"/>
            <ac:spMk id="1028" creationId="{823AC064-BC96-4F32-8AE1-B2FD38754823}"/>
          </ac:spMkLst>
        </pc:spChg>
        <pc:spChg chg="add del">
          <ac:chgData name="Jinchang Chen" userId="bdf08ddc82ea3892" providerId="LiveId" clId="{8D634376-E74C-4C20-9C0D-97C4C2EA4AE0}" dt="2019-02-14T01:35:02.269" v="1421" actId="26606"/>
          <ac:spMkLst>
            <pc:docMk/>
            <pc:sldMk cId="2808723239" sldId="256"/>
            <ac:spMk id="1033" creationId="{61B91595-DF01-4E8B-80BF-B812BA9BFDB5}"/>
          </ac:spMkLst>
        </pc:spChg>
        <pc:spChg chg="add del">
          <ac:chgData name="Jinchang Chen" userId="bdf08ddc82ea3892" providerId="LiveId" clId="{8D634376-E74C-4C20-9C0D-97C4C2EA4AE0}" dt="2019-02-14T01:35:02.269" v="1421" actId="26606"/>
          <ac:spMkLst>
            <pc:docMk/>
            <pc:sldMk cId="2808723239" sldId="256"/>
            <ac:spMk id="1034" creationId="{8AC533DD-1CF6-4A33-852D-3877441533AB}"/>
          </ac:spMkLst>
        </pc:spChg>
        <pc:spChg chg="add del">
          <ac:chgData name="Jinchang Chen" userId="bdf08ddc82ea3892" providerId="LiveId" clId="{8D634376-E74C-4C20-9C0D-97C4C2EA4AE0}" dt="2019-02-14T02:19:49.267" v="1687" actId="26606"/>
          <ac:spMkLst>
            <pc:docMk/>
            <pc:sldMk cId="2808723239" sldId="256"/>
            <ac:spMk id="1035" creationId="{823AC064-BC96-4F32-8AE1-B2FD38754823}"/>
          </ac:spMkLst>
        </pc:spChg>
        <pc:spChg chg="add del">
          <ac:chgData name="Jinchang Chen" userId="bdf08ddc82ea3892" providerId="LiveId" clId="{8D634376-E74C-4C20-9C0D-97C4C2EA4AE0}" dt="2019-02-14T01:40:40.089" v="1431" actId="26606"/>
          <ac:spMkLst>
            <pc:docMk/>
            <pc:sldMk cId="2808723239" sldId="256"/>
            <ac:spMk id="1036" creationId="{87CC2527-562A-4F69-B487-4371E5B243E7}"/>
          </ac:spMkLst>
        </pc:spChg>
        <pc:spChg chg="add">
          <ac:chgData name="Jinchang Chen" userId="bdf08ddc82ea3892" providerId="LiveId" clId="{8D634376-E74C-4C20-9C0D-97C4C2EA4AE0}" dt="2019-02-14T02:19:49.283" v="1688" actId="26606"/>
          <ac:spMkLst>
            <pc:docMk/>
            <pc:sldMk cId="2808723239" sldId="256"/>
            <ac:spMk id="1040" creationId="{87CC2527-562A-4F69-B487-4371E5B243E7}"/>
          </ac:spMkLst>
        </pc:spChg>
        <pc:picChg chg="add del mod ord">
          <ac:chgData name="Jinchang Chen" userId="bdf08ddc82ea3892" providerId="LiveId" clId="{8D634376-E74C-4C20-9C0D-97C4C2EA4AE0}" dt="2019-02-14T02:18:45.624" v="1684"/>
          <ac:picMkLst>
            <pc:docMk/>
            <pc:sldMk cId="2808723239" sldId="256"/>
            <ac:picMk id="4" creationId="{EEC9363A-5F29-4DBE-86B4-77BBEB75841A}"/>
          </ac:picMkLst>
        </pc:picChg>
        <pc:picChg chg="add del mod ord">
          <ac:chgData name="Jinchang Chen" userId="bdf08ddc82ea3892" providerId="LiveId" clId="{8D634376-E74C-4C20-9C0D-97C4C2EA4AE0}" dt="2019-02-14T01:40:41.621" v="1433"/>
          <ac:picMkLst>
            <pc:docMk/>
            <pc:sldMk cId="2808723239" sldId="256"/>
            <ac:picMk id="5" creationId="{A26C8F37-9AC9-410E-B0EA-EB6D8D580179}"/>
          </ac:picMkLst>
        </pc:picChg>
        <pc:picChg chg="del">
          <ac:chgData name="Jinchang Chen" userId="bdf08ddc82ea3892" providerId="LiveId" clId="{8D634376-E74C-4C20-9C0D-97C4C2EA4AE0}" dt="2019-02-13T22:43:40.830" v="0"/>
          <ac:picMkLst>
            <pc:docMk/>
            <pc:sldMk cId="2808723239" sldId="256"/>
            <ac:picMk id="1026" creationId="{A521D334-7CA1-42BB-A061-361D8C51B6EE}"/>
          </ac:picMkLst>
        </pc:picChg>
        <pc:picChg chg="add mod ord">
          <ac:chgData name="Jinchang Chen" userId="bdf08ddc82ea3892" providerId="LiveId" clId="{8D634376-E74C-4C20-9C0D-97C4C2EA4AE0}" dt="2019-02-14T02:19:52.533" v="1689" actId="1076"/>
          <ac:picMkLst>
            <pc:docMk/>
            <pc:sldMk cId="2808723239" sldId="256"/>
            <ac:picMk id="1030" creationId="{3A124716-0ABE-4D23-A1BF-70C4F0217796}"/>
          </ac:picMkLst>
        </pc:picChg>
        <pc:cxnChg chg="add del">
          <ac:chgData name="Jinchang Chen" userId="bdf08ddc82ea3892" providerId="LiveId" clId="{8D634376-E74C-4C20-9C0D-97C4C2EA4AE0}" dt="2019-02-14T01:20:55.943" v="1264" actId="26606"/>
          <ac:cxnSpMkLst>
            <pc:docMk/>
            <pc:sldMk cId="2808723239" sldId="256"/>
            <ac:cxnSpMk id="76" creationId="{EAFC8083-BBFA-464C-A805-4E844F66B23B}"/>
          </ac:cxnSpMkLst>
        </pc:cxnChg>
        <pc:cxnChg chg="add del">
          <ac:chgData name="Jinchang Chen" userId="bdf08ddc82ea3892" providerId="LiveId" clId="{8D634376-E74C-4C20-9C0D-97C4C2EA4AE0}" dt="2019-02-14T01:20:55.943" v="1264" actId="26606"/>
          <ac:cxnSpMkLst>
            <pc:docMk/>
            <pc:sldMk cId="2808723239" sldId="256"/>
            <ac:cxnSpMk id="78" creationId="{CC752BC6-CDD2-4020-8DCF-B5E813CD3A55}"/>
          </ac:cxnSpMkLst>
        </pc:cxnChg>
        <pc:cxnChg chg="add del">
          <ac:chgData name="Jinchang Chen" userId="bdf08ddc82ea3892" providerId="LiveId" clId="{8D634376-E74C-4C20-9C0D-97C4C2EA4AE0}" dt="2019-02-14T01:20:55.974" v="1265" actId="26606"/>
          <ac:cxnSpMkLst>
            <pc:docMk/>
            <pc:sldMk cId="2808723239" sldId="256"/>
            <ac:cxnSpMk id="1029" creationId="{7E7C77BC-7138-40B1-A15B-20F57A494629}"/>
          </ac:cxnSpMkLst>
        </pc:cxnChg>
        <pc:cxnChg chg="add del">
          <ac:chgData name="Jinchang Chen" userId="bdf08ddc82ea3892" providerId="LiveId" clId="{8D634376-E74C-4C20-9C0D-97C4C2EA4AE0}" dt="2019-02-14T02:19:49.283" v="1688" actId="26606"/>
          <ac:cxnSpMkLst>
            <pc:docMk/>
            <pc:sldMk cId="2808723239" sldId="256"/>
            <ac:cxnSpMk id="1031" creationId="{E126E481-B945-4179-BD79-05E96E9B29E1}"/>
          </ac:cxnSpMkLst>
        </pc:cxnChg>
        <pc:cxnChg chg="add del">
          <ac:chgData name="Jinchang Chen" userId="bdf08ddc82ea3892" providerId="LiveId" clId="{8D634376-E74C-4C20-9C0D-97C4C2EA4AE0}" dt="2019-02-14T01:40:40.089" v="1431" actId="26606"/>
          <ac:cxnSpMkLst>
            <pc:docMk/>
            <pc:sldMk cId="2808723239" sldId="256"/>
            <ac:cxnSpMk id="1037" creationId="{BCDAEC91-5BCE-4B55-9CC0-43EF94CB734B}"/>
          </ac:cxnSpMkLst>
        </pc:cxnChg>
        <pc:cxnChg chg="add del">
          <ac:chgData name="Jinchang Chen" userId="bdf08ddc82ea3892" providerId="LiveId" clId="{8D634376-E74C-4C20-9C0D-97C4C2EA4AE0}" dt="2019-02-14T02:19:49.267" v="1687" actId="26606"/>
          <ac:cxnSpMkLst>
            <pc:docMk/>
            <pc:sldMk cId="2808723239" sldId="256"/>
            <ac:cxnSpMk id="1038" creationId="{7E7C77BC-7138-40B1-A15B-20F57A494629}"/>
          </ac:cxnSpMkLst>
        </pc:cxnChg>
        <pc:cxnChg chg="add">
          <ac:chgData name="Jinchang Chen" userId="bdf08ddc82ea3892" providerId="LiveId" clId="{8D634376-E74C-4C20-9C0D-97C4C2EA4AE0}" dt="2019-02-14T02:19:49.283" v="1688" actId="26606"/>
          <ac:cxnSpMkLst>
            <pc:docMk/>
            <pc:sldMk cId="2808723239" sldId="256"/>
            <ac:cxnSpMk id="1041" creationId="{BCDAEC91-5BCE-4B55-9CC0-43EF94CB734B}"/>
          </ac:cxnSpMkLst>
        </pc:cxnChg>
      </pc:sldChg>
      <pc:sldChg chg="delSp del">
        <pc:chgData name="Jinchang Chen" userId="bdf08ddc82ea3892" providerId="LiveId" clId="{8D634376-E74C-4C20-9C0D-97C4C2EA4AE0}" dt="2019-02-13T23:16:47.112" v="567" actId="2696"/>
        <pc:sldMkLst>
          <pc:docMk/>
          <pc:sldMk cId="2060772036" sldId="257"/>
        </pc:sldMkLst>
        <pc:picChg chg="del">
          <ac:chgData name="Jinchang Chen" userId="bdf08ddc82ea3892" providerId="LiveId" clId="{8D634376-E74C-4C20-9C0D-97C4C2EA4AE0}" dt="2019-02-13T22:44:33.606" v="32"/>
          <ac:picMkLst>
            <pc:docMk/>
            <pc:sldMk cId="2060772036" sldId="257"/>
            <ac:picMk id="2050" creationId="{0366355F-542A-46BE-9EC4-12731202F451}"/>
          </ac:picMkLst>
        </pc:picChg>
      </pc:sldChg>
      <pc:sldChg chg="modSp">
        <pc:chgData name="Jinchang Chen" userId="bdf08ddc82ea3892" providerId="LiveId" clId="{8D634376-E74C-4C20-9C0D-97C4C2EA4AE0}" dt="2019-02-14T01:05:27.660" v="1112" actId="113"/>
        <pc:sldMkLst>
          <pc:docMk/>
          <pc:sldMk cId="2800135123" sldId="269"/>
        </pc:sldMkLst>
        <pc:spChg chg="mod">
          <ac:chgData name="Jinchang Chen" userId="bdf08ddc82ea3892" providerId="LiveId" clId="{8D634376-E74C-4C20-9C0D-97C4C2EA4AE0}" dt="2019-02-14T01:05:27.660" v="1112" actId="113"/>
          <ac:spMkLst>
            <pc:docMk/>
            <pc:sldMk cId="2800135123" sldId="269"/>
            <ac:spMk id="2" creationId="{41997B5E-F3FB-4F56-BE19-3E6E1FF7819F}"/>
          </ac:spMkLst>
        </pc:spChg>
      </pc:sldChg>
      <pc:sldChg chg="del">
        <pc:chgData name="Jinchang Chen" userId="bdf08ddc82ea3892" providerId="LiveId" clId="{8D634376-E74C-4C20-9C0D-97C4C2EA4AE0}" dt="2019-02-13T23:16:43.423" v="566" actId="2696"/>
        <pc:sldMkLst>
          <pc:docMk/>
          <pc:sldMk cId="790235982" sldId="276"/>
        </pc:sldMkLst>
      </pc:sldChg>
      <pc:sldChg chg="delSp del">
        <pc:chgData name="Jinchang Chen" userId="bdf08ddc82ea3892" providerId="LiveId" clId="{8D634376-E74C-4C20-9C0D-97C4C2EA4AE0}" dt="2019-02-13T23:17:40.701" v="572" actId="2696"/>
        <pc:sldMkLst>
          <pc:docMk/>
          <pc:sldMk cId="1515637235" sldId="277"/>
        </pc:sldMkLst>
        <pc:picChg chg="del">
          <ac:chgData name="Jinchang Chen" userId="bdf08ddc82ea3892" providerId="LiveId" clId="{8D634376-E74C-4C20-9C0D-97C4C2EA4AE0}" dt="2019-02-13T22:44:38.513" v="33"/>
          <ac:picMkLst>
            <pc:docMk/>
            <pc:sldMk cId="1515637235" sldId="277"/>
            <ac:picMk id="3074" creationId="{175DF5E3-74AB-4BF9-A388-BA25D4502A78}"/>
          </ac:picMkLst>
        </pc:picChg>
      </pc:sldChg>
      <pc:sldChg chg="delSp del">
        <pc:chgData name="Jinchang Chen" userId="bdf08ddc82ea3892" providerId="LiveId" clId="{8D634376-E74C-4C20-9C0D-97C4C2EA4AE0}" dt="2019-02-13T23:16:39.751" v="565" actId="2696"/>
        <pc:sldMkLst>
          <pc:docMk/>
          <pc:sldMk cId="2938258589" sldId="278"/>
        </pc:sldMkLst>
        <pc:picChg chg="del">
          <ac:chgData name="Jinchang Chen" userId="bdf08ddc82ea3892" providerId="LiveId" clId="{8D634376-E74C-4C20-9C0D-97C4C2EA4AE0}" dt="2019-02-13T22:44:45.560" v="35"/>
          <ac:picMkLst>
            <pc:docMk/>
            <pc:sldMk cId="2938258589" sldId="278"/>
            <ac:picMk id="4098" creationId="{3F2BC91D-DB53-484E-A81E-4B482ADAB674}"/>
          </ac:picMkLst>
        </pc:picChg>
      </pc:sldChg>
      <pc:sldChg chg="addSp delSp modSp">
        <pc:chgData name="Jinchang Chen" userId="bdf08ddc82ea3892" providerId="LiveId" clId="{8D634376-E74C-4C20-9C0D-97C4C2EA4AE0}" dt="2019-02-14T01:54:36.310" v="1561"/>
        <pc:sldMkLst>
          <pc:docMk/>
          <pc:sldMk cId="3885300874" sldId="279"/>
        </pc:sldMkLst>
        <pc:spChg chg="mod">
          <ac:chgData name="Jinchang Chen" userId="bdf08ddc82ea3892" providerId="LiveId" clId="{8D634376-E74C-4C20-9C0D-97C4C2EA4AE0}" dt="2019-02-14T01:52:28.883" v="1524" actId="26606"/>
          <ac:spMkLst>
            <pc:docMk/>
            <pc:sldMk cId="3885300874" sldId="279"/>
            <ac:spMk id="2" creationId="{AD8CC4DE-55D9-4D65-A01D-EB95D0AA95FF}"/>
          </ac:spMkLst>
        </pc:spChg>
        <pc:spChg chg="del mod">
          <ac:chgData name="Jinchang Chen" userId="bdf08ddc82ea3892" providerId="LiveId" clId="{8D634376-E74C-4C20-9C0D-97C4C2EA4AE0}" dt="2019-02-14T01:31:57.691" v="1388" actId="26606"/>
          <ac:spMkLst>
            <pc:docMk/>
            <pc:sldMk cId="3885300874" sldId="279"/>
            <ac:spMk id="3" creationId="{3C988C3B-2515-4083-A336-68DBEA1E30EA}"/>
          </ac:spMkLst>
        </pc:spChg>
        <pc:spChg chg="add del">
          <ac:chgData name="Jinchang Chen" userId="bdf08ddc82ea3892" providerId="LiveId" clId="{8D634376-E74C-4C20-9C0D-97C4C2EA4AE0}" dt="2019-02-14T01:52:28.883" v="1524" actId="26606"/>
          <ac:spMkLst>
            <pc:docMk/>
            <pc:sldMk cId="3885300874" sldId="279"/>
            <ac:spMk id="78" creationId="{46C2E80F-49A6-4372-B103-219D417A55ED}"/>
          </ac:spMkLst>
        </pc:spChg>
        <pc:graphicFrameChg chg="add mod modGraphic">
          <ac:chgData name="Jinchang Chen" userId="bdf08ddc82ea3892" providerId="LiveId" clId="{8D634376-E74C-4C20-9C0D-97C4C2EA4AE0}" dt="2019-02-14T01:54:36.310" v="1561"/>
          <ac:graphicFrameMkLst>
            <pc:docMk/>
            <pc:sldMk cId="3885300874" sldId="279"/>
            <ac:graphicFrameMk id="73" creationId="{27B8F4DF-0A6A-4C55-A82A-6E6911770EF4}"/>
          </ac:graphicFrameMkLst>
        </pc:graphicFrameChg>
        <pc:picChg chg="del">
          <ac:chgData name="Jinchang Chen" userId="bdf08ddc82ea3892" providerId="LiveId" clId="{8D634376-E74C-4C20-9C0D-97C4C2EA4AE0}" dt="2019-02-13T22:44:29.918" v="31"/>
          <ac:picMkLst>
            <pc:docMk/>
            <pc:sldMk cId="3885300874" sldId="279"/>
            <ac:picMk id="5122" creationId="{B0884872-0D98-4728-B366-41318F1D063A}"/>
          </ac:picMkLst>
        </pc:picChg>
        <pc:cxnChg chg="del">
          <ac:chgData name="Jinchang Chen" userId="bdf08ddc82ea3892" providerId="LiveId" clId="{8D634376-E74C-4C20-9C0D-97C4C2EA4AE0}" dt="2019-02-14T01:31:57.691" v="1388" actId="26606"/>
          <ac:cxnSpMkLst>
            <pc:docMk/>
            <pc:sldMk cId="3885300874" sldId="279"/>
            <ac:cxnSpMk id="71" creationId="{E4A809D5-3600-46D4-A466-67F2349A54FB}"/>
          </ac:cxnSpMkLst>
        </pc:cxnChg>
      </pc:sldChg>
      <pc:sldChg chg="delSp add del setBg delDesignElem">
        <pc:chgData name="Jinchang Chen" userId="bdf08ddc82ea3892" providerId="LiveId" clId="{8D634376-E74C-4C20-9C0D-97C4C2EA4AE0}" dt="2019-02-13T23:17:38.153" v="571" actId="2696"/>
        <pc:sldMkLst>
          <pc:docMk/>
          <pc:sldMk cId="188033918" sldId="280"/>
        </pc:sldMkLst>
        <pc:spChg chg="del">
          <ac:chgData name="Jinchang Chen" userId="bdf08ddc82ea3892" providerId="LiveId" clId="{8D634376-E74C-4C20-9C0D-97C4C2EA4AE0}" dt="2019-02-13T23:17:35.465" v="570"/>
          <ac:spMkLst>
            <pc:docMk/>
            <pc:sldMk cId="188033918" sldId="280"/>
            <ac:spMk id="71" creationId="{867D4867-5BA7-4462-B2F6-A23F4A622AA7}"/>
          </ac:spMkLst>
        </pc:spChg>
      </pc:sldChg>
      <pc:sldChg chg="delSp del">
        <pc:chgData name="Jinchang Chen" userId="bdf08ddc82ea3892" providerId="LiveId" clId="{8D634376-E74C-4C20-9C0D-97C4C2EA4AE0}" dt="2019-02-13T23:16:50.175" v="568" actId="2696"/>
        <pc:sldMkLst>
          <pc:docMk/>
          <pc:sldMk cId="1033188112" sldId="280"/>
        </pc:sldMkLst>
        <pc:picChg chg="del">
          <ac:chgData name="Jinchang Chen" userId="bdf08ddc82ea3892" providerId="LiveId" clId="{8D634376-E74C-4C20-9C0D-97C4C2EA4AE0}" dt="2019-02-13T22:44:42.795" v="34"/>
          <ac:picMkLst>
            <pc:docMk/>
            <pc:sldMk cId="1033188112" sldId="280"/>
            <ac:picMk id="6146" creationId="{1BD165CF-0EAB-4A53-9F79-82E1B63C57A9}"/>
          </ac:picMkLst>
        </pc:picChg>
      </pc:sldChg>
      <pc:sldChg chg="addSp delSp modSp add mod setBg">
        <pc:chgData name="Jinchang Chen" userId="bdf08ddc82ea3892" providerId="LiveId" clId="{8D634376-E74C-4C20-9C0D-97C4C2EA4AE0}" dt="2019-02-14T02:31:11.527" v="1749" actId="1076"/>
        <pc:sldMkLst>
          <pc:docMk/>
          <pc:sldMk cId="467769909" sldId="281"/>
        </pc:sldMkLst>
        <pc:spChg chg="mod">
          <ac:chgData name="Jinchang Chen" userId="bdf08ddc82ea3892" providerId="LiveId" clId="{8D634376-E74C-4C20-9C0D-97C4C2EA4AE0}" dt="2019-02-14T02:17:28.656" v="1680" actId="1076"/>
          <ac:spMkLst>
            <pc:docMk/>
            <pc:sldMk cId="467769909" sldId="281"/>
            <ac:spMk id="2" creationId="{12AA54D4-DE80-4E85-BD13-FA2E8BD79024}"/>
          </ac:spMkLst>
        </pc:spChg>
        <pc:spChg chg="add del mod ord">
          <ac:chgData name="Jinchang Chen" userId="bdf08ddc82ea3892" providerId="LiveId" clId="{8D634376-E74C-4C20-9C0D-97C4C2EA4AE0}" dt="2019-02-14T02:31:02.822" v="1748" actId="20577"/>
          <ac:spMkLst>
            <pc:docMk/>
            <pc:sldMk cId="467769909" sldId="281"/>
            <ac:spMk id="3" creationId="{49F88BFC-02E1-43C6-8FD5-03063A5377C0}"/>
          </ac:spMkLst>
        </pc:spChg>
        <pc:graphicFrameChg chg="add del">
          <ac:chgData name="Jinchang Chen" userId="bdf08ddc82ea3892" providerId="LiveId" clId="{8D634376-E74C-4C20-9C0D-97C4C2EA4AE0}" dt="2019-02-14T01:41:20.673" v="1437" actId="26606"/>
          <ac:graphicFrameMkLst>
            <pc:docMk/>
            <pc:sldMk cId="467769909" sldId="281"/>
            <ac:graphicFrameMk id="2052" creationId="{3D97031B-2F1E-4A61-9A27-8F1C845FA600}"/>
          </ac:graphicFrameMkLst>
        </pc:graphicFrameChg>
        <pc:graphicFrameChg chg="add del">
          <ac:chgData name="Jinchang Chen" userId="bdf08ddc82ea3892" providerId="LiveId" clId="{8D634376-E74C-4C20-9C0D-97C4C2EA4AE0}" dt="2019-02-14T01:41:29.737" v="1439" actId="26606"/>
          <ac:graphicFrameMkLst>
            <pc:docMk/>
            <pc:sldMk cId="467769909" sldId="281"/>
            <ac:graphicFrameMk id="2054" creationId="{43F817A6-908D-45E4-9842-5D9296852E0A}"/>
          </ac:graphicFrameMkLst>
        </pc:graphicFrameChg>
        <pc:picChg chg="add mod">
          <ac:chgData name="Jinchang Chen" userId="bdf08ddc82ea3892" providerId="LiveId" clId="{8D634376-E74C-4C20-9C0D-97C4C2EA4AE0}" dt="2019-02-14T02:31:11.527" v="1749" actId="1076"/>
          <ac:picMkLst>
            <pc:docMk/>
            <pc:sldMk cId="467769909" sldId="281"/>
            <ac:picMk id="2050" creationId="{A8C9C57D-9747-4866-BCEF-D320CD85E4A2}"/>
          </ac:picMkLst>
        </pc:picChg>
        <pc:cxnChg chg="add del">
          <ac:chgData name="Jinchang Chen" userId="bdf08ddc82ea3892" providerId="LiveId" clId="{8D634376-E74C-4C20-9C0D-97C4C2EA4AE0}" dt="2019-02-14T01:41:12.063" v="1435" actId="26606"/>
          <ac:cxnSpMkLst>
            <pc:docMk/>
            <pc:sldMk cId="467769909" sldId="281"/>
            <ac:cxnSpMk id="71" creationId="{A7F400EE-A8A5-48AF-B4D6-291B52C6F0B0}"/>
          </ac:cxnSpMkLst>
        </pc:cxnChg>
        <pc:cxnChg chg="add del">
          <ac:chgData name="Jinchang Chen" userId="bdf08ddc82ea3892" providerId="LiveId" clId="{8D634376-E74C-4C20-9C0D-97C4C2EA4AE0}" dt="2019-02-14T01:41:20.673" v="1437" actId="26606"/>
          <ac:cxnSpMkLst>
            <pc:docMk/>
            <pc:sldMk cId="467769909" sldId="281"/>
            <ac:cxnSpMk id="73" creationId="{A7F400EE-A8A5-48AF-B4D6-291B52C6F0B0}"/>
          </ac:cxnSpMkLst>
        </pc:cxnChg>
        <pc:cxnChg chg="add del">
          <ac:chgData name="Jinchang Chen" userId="bdf08ddc82ea3892" providerId="LiveId" clId="{8D634376-E74C-4C20-9C0D-97C4C2EA4AE0}" dt="2019-02-14T01:41:29.737" v="1439" actId="26606"/>
          <ac:cxnSpMkLst>
            <pc:docMk/>
            <pc:sldMk cId="467769909" sldId="281"/>
            <ac:cxnSpMk id="2053" creationId="{A7F400EE-A8A5-48AF-B4D6-291B52C6F0B0}"/>
          </ac:cxnSpMkLst>
        </pc:cxnChg>
      </pc:sldChg>
      <pc:sldChg chg="del">
        <pc:chgData name="Jinchang Chen" userId="bdf08ddc82ea3892" providerId="LiveId" clId="{8D634376-E74C-4C20-9C0D-97C4C2EA4AE0}" dt="2019-02-13T22:43:44.925" v="1" actId="2696"/>
        <pc:sldMkLst>
          <pc:docMk/>
          <pc:sldMk cId="2767471498" sldId="281"/>
        </pc:sldMkLst>
      </pc:sldChg>
      <pc:sldChg chg="del">
        <pc:chgData name="Jinchang Chen" userId="bdf08ddc82ea3892" providerId="LiveId" clId="{8D634376-E74C-4C20-9C0D-97C4C2EA4AE0}" dt="2019-02-13T22:43:47.098" v="2" actId="2696"/>
        <pc:sldMkLst>
          <pc:docMk/>
          <pc:sldMk cId="2563435587" sldId="282"/>
        </pc:sldMkLst>
      </pc:sldChg>
      <pc:sldChg chg="addSp delSp modSp add mod setBg delDesignElem">
        <pc:chgData name="Jinchang Chen" userId="bdf08ddc82ea3892" providerId="LiveId" clId="{8D634376-E74C-4C20-9C0D-97C4C2EA4AE0}" dt="2019-02-14T01:45:25.695" v="1503" actId="255"/>
        <pc:sldMkLst>
          <pc:docMk/>
          <pc:sldMk cId="2613643991" sldId="282"/>
        </pc:sldMkLst>
        <pc:spChg chg="mod">
          <ac:chgData name="Jinchang Chen" userId="bdf08ddc82ea3892" providerId="LiveId" clId="{8D634376-E74C-4C20-9C0D-97C4C2EA4AE0}" dt="2019-02-14T01:42:16.120" v="1443" actId="14100"/>
          <ac:spMkLst>
            <pc:docMk/>
            <pc:sldMk cId="2613643991" sldId="282"/>
            <ac:spMk id="2" creationId="{AD8CC4DE-55D9-4D65-A01D-EB95D0AA95FF}"/>
          </ac:spMkLst>
        </pc:spChg>
        <pc:spChg chg="del mod">
          <ac:chgData name="Jinchang Chen" userId="bdf08ddc82ea3892" providerId="LiveId" clId="{8D634376-E74C-4C20-9C0D-97C4C2EA4AE0}" dt="2019-02-14T01:41:52.585" v="1440" actId="26606"/>
          <ac:spMkLst>
            <pc:docMk/>
            <pc:sldMk cId="2613643991" sldId="282"/>
            <ac:spMk id="3" creationId="{3C988C3B-2515-4083-A336-68DBEA1E30EA}"/>
          </ac:spMkLst>
        </pc:spChg>
        <pc:spChg chg="add">
          <ac:chgData name="Jinchang Chen" userId="bdf08ddc82ea3892" providerId="LiveId" clId="{8D634376-E74C-4C20-9C0D-97C4C2EA4AE0}" dt="2019-02-14T01:41:52.585" v="1440" actId="26606"/>
          <ac:spMkLst>
            <pc:docMk/>
            <pc:sldMk cId="2613643991" sldId="282"/>
            <ac:spMk id="10" creationId="{46C2E80F-49A6-4372-B103-219D417A55ED}"/>
          </ac:spMkLst>
        </pc:spChg>
        <pc:graphicFrameChg chg="add mod">
          <ac:chgData name="Jinchang Chen" userId="bdf08ddc82ea3892" providerId="LiveId" clId="{8D634376-E74C-4C20-9C0D-97C4C2EA4AE0}" dt="2019-02-14T01:45:25.695" v="1503" actId="255"/>
          <ac:graphicFrameMkLst>
            <pc:docMk/>
            <pc:sldMk cId="2613643991" sldId="282"/>
            <ac:graphicFrameMk id="5" creationId="{035D958E-2C76-4215-AB2F-B73BCEB6425B}"/>
          </ac:graphicFrameMkLst>
        </pc:graphicFrameChg>
        <pc:cxnChg chg="del">
          <ac:chgData name="Jinchang Chen" userId="bdf08ddc82ea3892" providerId="LiveId" clId="{8D634376-E74C-4C20-9C0D-97C4C2EA4AE0}" dt="2019-02-13T23:17:46.780" v="574"/>
          <ac:cxnSpMkLst>
            <pc:docMk/>
            <pc:sldMk cId="2613643991" sldId="282"/>
            <ac:cxnSpMk id="71" creationId="{E4A809D5-3600-46D4-A466-67F2349A54FB}"/>
          </ac:cxnSpMkLst>
        </pc:cxnChg>
      </pc:sldChg>
      <pc:sldChg chg="addSp delSp modSp add mod setBg setClrOvrMap">
        <pc:chgData name="Jinchang Chen" userId="bdf08ddc82ea3892" providerId="LiveId" clId="{8D634376-E74C-4C20-9C0D-97C4C2EA4AE0}" dt="2019-02-14T02:22:28.668" v="1706" actId="1076"/>
        <pc:sldMkLst>
          <pc:docMk/>
          <pc:sldMk cId="51989777" sldId="283"/>
        </pc:sldMkLst>
        <pc:spChg chg="mod">
          <ac:chgData name="Jinchang Chen" userId="bdf08ddc82ea3892" providerId="LiveId" clId="{8D634376-E74C-4C20-9C0D-97C4C2EA4AE0}" dt="2019-02-14T02:07:40.773" v="1620" actId="1076"/>
          <ac:spMkLst>
            <pc:docMk/>
            <pc:sldMk cId="51989777" sldId="283"/>
            <ac:spMk id="2" creationId="{AD8CC4DE-55D9-4D65-A01D-EB95D0AA95FF}"/>
          </ac:spMkLst>
        </pc:spChg>
        <pc:spChg chg="mod ord">
          <ac:chgData name="Jinchang Chen" userId="bdf08ddc82ea3892" providerId="LiveId" clId="{8D634376-E74C-4C20-9C0D-97C4C2EA4AE0}" dt="2019-02-14T02:22:28.668" v="1706" actId="1076"/>
          <ac:spMkLst>
            <pc:docMk/>
            <pc:sldMk cId="51989777" sldId="283"/>
            <ac:spMk id="3" creationId="{3C988C3B-2515-4083-A336-68DBEA1E30EA}"/>
          </ac:spMkLst>
        </pc:spChg>
        <pc:spChg chg="add del">
          <ac:chgData name="Jinchang Chen" userId="bdf08ddc82ea3892" providerId="LiveId" clId="{8D634376-E74C-4C20-9C0D-97C4C2EA4AE0}" dt="2019-02-14T02:02:17.047" v="1564" actId="26606"/>
          <ac:spMkLst>
            <pc:docMk/>
            <pc:sldMk cId="51989777" sldId="283"/>
            <ac:spMk id="71" creationId="{B0792D4F-247E-46FE-85FC-881DEFA41D94}"/>
          </ac:spMkLst>
        </pc:spChg>
        <pc:spChg chg="add del">
          <ac:chgData name="Jinchang Chen" userId="bdf08ddc82ea3892" providerId="LiveId" clId="{8D634376-E74C-4C20-9C0D-97C4C2EA4AE0}" dt="2019-02-14T02:05:35.167" v="1602" actId="26606"/>
          <ac:spMkLst>
            <pc:docMk/>
            <pc:sldMk cId="51989777" sldId="283"/>
            <ac:spMk id="77" creationId="{B0792D4F-247E-46FE-85FC-881DEFA41D94}"/>
          </ac:spMkLst>
        </pc:spChg>
        <pc:spChg chg="add del">
          <ac:chgData name="Jinchang Chen" userId="bdf08ddc82ea3892" providerId="LiveId" clId="{8D634376-E74C-4C20-9C0D-97C4C2EA4AE0}" dt="2019-02-14T02:06:09.696" v="1606" actId="26606"/>
          <ac:spMkLst>
            <pc:docMk/>
            <pc:sldMk cId="51989777" sldId="283"/>
            <ac:spMk id="135" creationId="{867D4867-5BA7-4462-B2F6-A23F4A622AA7}"/>
          </ac:spMkLst>
        </pc:spChg>
        <pc:spChg chg="add del">
          <ac:chgData name="Jinchang Chen" userId="bdf08ddc82ea3892" providerId="LiveId" clId="{8D634376-E74C-4C20-9C0D-97C4C2EA4AE0}" dt="2019-02-14T02:02:24.701" v="1566" actId="26606"/>
          <ac:spMkLst>
            <pc:docMk/>
            <pc:sldMk cId="51989777" sldId="283"/>
            <ac:spMk id="4100" creationId="{EC7FF834-B204-4967-8D47-8BB36EAF0EF5}"/>
          </ac:spMkLst>
        </pc:spChg>
        <pc:spChg chg="add del">
          <ac:chgData name="Jinchang Chen" userId="bdf08ddc82ea3892" providerId="LiveId" clId="{8D634376-E74C-4C20-9C0D-97C4C2EA4AE0}" dt="2019-02-14T02:02:24.701" v="1566" actId="26606"/>
          <ac:spMkLst>
            <pc:docMk/>
            <pc:sldMk cId="51989777" sldId="283"/>
            <ac:spMk id="4101" creationId="{F780A22D-61EA-43E3-BD94-3E39CF902160}"/>
          </ac:spMkLst>
        </pc:spChg>
        <pc:spChg chg="add del">
          <ac:chgData name="Jinchang Chen" userId="bdf08ddc82ea3892" providerId="LiveId" clId="{8D634376-E74C-4C20-9C0D-97C4C2EA4AE0}" dt="2019-02-14T02:04:11.998" v="1593" actId="26606"/>
          <ac:spMkLst>
            <pc:docMk/>
            <pc:sldMk cId="51989777" sldId="283"/>
            <ac:spMk id="4104" creationId="{569C1A01-6FB5-43CE-ADCC-936728ACAC0D}"/>
          </ac:spMkLst>
        </pc:spChg>
        <pc:picChg chg="add mod ord">
          <ac:chgData name="Jinchang Chen" userId="bdf08ddc82ea3892" providerId="LiveId" clId="{8D634376-E74C-4C20-9C0D-97C4C2EA4AE0}" dt="2019-02-14T02:22:25.246" v="1705" actId="1076"/>
          <ac:picMkLst>
            <pc:docMk/>
            <pc:sldMk cId="51989777" sldId="283"/>
            <ac:picMk id="4098" creationId="{32721988-DC87-4CAA-92BE-092BAA42B5BE}"/>
          </ac:picMkLst>
        </pc:picChg>
        <pc:picChg chg="add del">
          <ac:chgData name="Jinchang Chen" userId="bdf08ddc82ea3892" providerId="LiveId" clId="{8D634376-E74C-4C20-9C0D-97C4C2EA4AE0}" dt="2019-02-14T02:04:11.998" v="1593" actId="26606"/>
          <ac:picMkLst>
            <pc:docMk/>
            <pc:sldMk cId="51989777" sldId="283"/>
            <ac:picMk id="4103" creationId="{EE09A529-E47C-4634-BB98-0A9526C372B4}"/>
          </ac:picMkLst>
        </pc:picChg>
        <pc:cxnChg chg="add del">
          <ac:chgData name="Jinchang Chen" userId="bdf08ddc82ea3892" providerId="LiveId" clId="{8D634376-E74C-4C20-9C0D-97C4C2EA4AE0}" dt="2019-02-14T02:02:17.047" v="1564" actId="26606"/>
          <ac:cxnSpMkLst>
            <pc:docMk/>
            <pc:sldMk cId="51989777" sldId="283"/>
            <ac:cxnSpMk id="73" creationId="{CE272F12-AF86-441A-BC1B-C014BBBF85B5}"/>
          </ac:cxnSpMkLst>
        </pc:cxnChg>
        <pc:cxnChg chg="add del">
          <ac:chgData name="Jinchang Chen" userId="bdf08ddc82ea3892" providerId="LiveId" clId="{8D634376-E74C-4C20-9C0D-97C4C2EA4AE0}" dt="2019-02-14T02:05:35.167" v="1602" actId="26606"/>
          <ac:cxnSpMkLst>
            <pc:docMk/>
            <pc:sldMk cId="51989777" sldId="283"/>
            <ac:cxnSpMk id="79" creationId="{CE272F12-AF86-441A-BC1B-C014BBBF85B5}"/>
          </ac:cxnSpMkLst>
        </pc:cxnChg>
      </pc:sldChg>
      <pc:sldChg chg="addSp delSp modSp add mod setBg">
        <pc:chgData name="Jinchang Chen" userId="bdf08ddc82ea3892" providerId="LiveId" clId="{8D634376-E74C-4C20-9C0D-97C4C2EA4AE0}" dt="2019-02-14T02:21:40.333" v="1702" actId="2711"/>
        <pc:sldMkLst>
          <pc:docMk/>
          <pc:sldMk cId="2415913548" sldId="284"/>
        </pc:sldMkLst>
        <pc:spChg chg="mod">
          <ac:chgData name="Jinchang Chen" userId="bdf08ddc82ea3892" providerId="LiveId" clId="{8D634376-E74C-4C20-9C0D-97C4C2EA4AE0}" dt="2019-02-14T01:51:43.954" v="1519" actId="20577"/>
          <ac:spMkLst>
            <pc:docMk/>
            <pc:sldMk cId="2415913548" sldId="284"/>
            <ac:spMk id="2" creationId="{D40E2F35-9005-4FD4-A86A-DF5F91CE5F9D}"/>
          </ac:spMkLst>
        </pc:spChg>
        <pc:spChg chg="mod">
          <ac:chgData name="Jinchang Chen" userId="bdf08ddc82ea3892" providerId="LiveId" clId="{8D634376-E74C-4C20-9C0D-97C4C2EA4AE0}" dt="2019-02-14T02:21:40.333" v="1702" actId="2711"/>
          <ac:spMkLst>
            <pc:docMk/>
            <pc:sldMk cId="2415913548" sldId="284"/>
            <ac:spMk id="3" creationId="{81164F95-27AC-48EA-A556-09960180D8D3}"/>
          </ac:spMkLst>
        </pc:spChg>
        <pc:spChg chg="add del mod">
          <ac:chgData name="Jinchang Chen" userId="bdf08ddc82ea3892" providerId="LiveId" clId="{8D634376-E74C-4C20-9C0D-97C4C2EA4AE0}" dt="2019-02-14T01:51:37.640" v="1518"/>
          <ac:spMkLst>
            <pc:docMk/>
            <pc:sldMk cId="2415913548" sldId="284"/>
            <ac:spMk id="4" creationId="{D2F7E7EF-D9CB-44A5-BD41-7F6820061F0D}"/>
          </ac:spMkLst>
        </pc:spChg>
        <pc:spChg chg="add del">
          <ac:chgData name="Jinchang Chen" userId="bdf08ddc82ea3892" providerId="LiveId" clId="{8D634376-E74C-4C20-9C0D-97C4C2EA4AE0}" dt="2019-02-14T01:50:43.945" v="1508" actId="26606"/>
          <ac:spMkLst>
            <pc:docMk/>
            <pc:sldMk cId="2415913548" sldId="284"/>
            <ac:spMk id="71" creationId="{C607803A-4E99-444E-94F7-8785CDDF5849}"/>
          </ac:spMkLst>
        </pc:spChg>
        <pc:spChg chg="add del">
          <ac:chgData name="Jinchang Chen" userId="bdf08ddc82ea3892" providerId="LiveId" clId="{8D634376-E74C-4C20-9C0D-97C4C2EA4AE0}" dt="2019-02-14T01:50:43.945" v="1508" actId="26606"/>
          <ac:spMkLst>
            <pc:docMk/>
            <pc:sldMk cId="2415913548" sldId="284"/>
            <ac:spMk id="73" creationId="{2989BE6A-C309-418E-8ADD-1616A980570D}"/>
          </ac:spMkLst>
        </pc:spChg>
        <pc:spChg chg="add">
          <ac:chgData name="Jinchang Chen" userId="bdf08ddc82ea3892" providerId="LiveId" clId="{8D634376-E74C-4C20-9C0D-97C4C2EA4AE0}" dt="2019-02-14T01:50:43.961" v="1509" actId="26606"/>
          <ac:spMkLst>
            <pc:docMk/>
            <pc:sldMk cId="2415913548" sldId="284"/>
            <ac:spMk id="3076" creationId="{4038CB10-1F5C-4D54-9DF7-12586DE5B007}"/>
          </ac:spMkLst>
        </pc:spChg>
        <pc:spChg chg="add">
          <ac:chgData name="Jinchang Chen" userId="bdf08ddc82ea3892" providerId="LiveId" clId="{8D634376-E74C-4C20-9C0D-97C4C2EA4AE0}" dt="2019-02-14T01:50:43.961" v="1509" actId="26606"/>
          <ac:spMkLst>
            <pc:docMk/>
            <pc:sldMk cId="2415913548" sldId="284"/>
            <ac:spMk id="3077" creationId="{73ED6512-6858-4552-B699-9A97FE9A4EA2}"/>
          </ac:spMkLst>
        </pc:spChg>
        <pc:picChg chg="add mod ord">
          <ac:chgData name="Jinchang Chen" userId="bdf08ddc82ea3892" providerId="LiveId" clId="{8D634376-E74C-4C20-9C0D-97C4C2EA4AE0}" dt="2019-02-14T01:50:43.961" v="1509" actId="26606"/>
          <ac:picMkLst>
            <pc:docMk/>
            <pc:sldMk cId="2415913548" sldId="284"/>
            <ac:picMk id="3074" creationId="{0348E748-8CC8-4141-ACEA-68B7620E4D2F}"/>
          </ac:picMkLst>
        </pc:picChg>
      </pc:sldChg>
    </pc:docChg>
  </pc:docChgLst>
  <pc:docChgLst>
    <pc:chgData name="Jinchang Chen" userId="bdf08ddc82ea3892" providerId="LiveId" clId="{EDE93DE6-3D5C-4768-A400-F8223D3D4485}"/>
    <pc:docChg chg="modSld">
      <pc:chgData name="Jinchang Chen" userId="bdf08ddc82ea3892" providerId="LiveId" clId="{EDE93DE6-3D5C-4768-A400-F8223D3D4485}" dt="2019-02-14T04:34:37.200" v="17" actId="20577"/>
      <pc:docMkLst>
        <pc:docMk/>
      </pc:docMkLst>
      <pc:sldChg chg="modSp">
        <pc:chgData name="Jinchang Chen" userId="bdf08ddc82ea3892" providerId="LiveId" clId="{EDE93DE6-3D5C-4768-A400-F8223D3D4485}" dt="2019-02-14T04:34:37.200" v="17" actId="20577"/>
        <pc:sldMkLst>
          <pc:docMk/>
          <pc:sldMk cId="2613643991" sldId="282"/>
        </pc:sldMkLst>
        <pc:spChg chg="mod">
          <ac:chgData name="Jinchang Chen" userId="bdf08ddc82ea3892" providerId="LiveId" clId="{EDE93DE6-3D5C-4768-A400-F8223D3D4485}" dt="2019-02-14T04:34:37.200" v="17" actId="20577"/>
          <ac:spMkLst>
            <pc:docMk/>
            <pc:sldMk cId="2613643991" sldId="282"/>
            <ac:spMk id="2" creationId="{AD8CC4DE-55D9-4D65-A01D-EB95D0AA95FF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dk2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dk2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284A3-05FC-482F-96F2-9B354AEE68FB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accent0_3" csCatId="mainScheme" phldr="1"/>
      <dgm:spPr/>
      <dgm:t>
        <a:bodyPr/>
        <a:lstStyle/>
        <a:p>
          <a:endParaRPr lang="en-US"/>
        </a:p>
      </dgm:t>
    </dgm:pt>
    <dgm:pt modelId="{2A4211AB-C0E1-4B1E-B0A3-EF777C16C71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sz="3600" dirty="0">
              <a:latin typeface="FangSong" panose="02010609060101010101" pitchFamily="49" charset="-122"/>
              <a:ea typeface="FangSong" panose="02010609060101010101" pitchFamily="49" charset="-122"/>
            </a:rPr>
            <a:t>屬靈的</a:t>
          </a:r>
          <a:r>
            <a:rPr lang="en-US" sz="3600" dirty="0"/>
            <a:t>Spiritual</a:t>
          </a:r>
        </a:p>
      </dgm:t>
    </dgm:pt>
    <dgm:pt modelId="{07EC6B90-88C2-4B16-9A69-C32C3122835B}" type="parTrans" cxnId="{F2F0103A-C7E0-4A06-B0FD-DE712E933E55}">
      <dgm:prSet/>
      <dgm:spPr/>
      <dgm:t>
        <a:bodyPr/>
        <a:lstStyle/>
        <a:p>
          <a:endParaRPr lang="en-US"/>
        </a:p>
      </dgm:t>
    </dgm:pt>
    <dgm:pt modelId="{47B2372E-C8C2-4645-8FCF-36A0C1E78501}" type="sibTrans" cxnId="{F2F0103A-C7E0-4A06-B0FD-DE712E933E5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E37367A-36DB-4665-B808-A2C28BF3672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sz="3600" dirty="0">
              <a:latin typeface="FangSong" panose="02010609060101010101" pitchFamily="49" charset="-122"/>
              <a:ea typeface="FangSong" panose="02010609060101010101" pitchFamily="49" charset="-122"/>
            </a:rPr>
            <a:t>從神而來</a:t>
          </a:r>
          <a:r>
            <a:rPr lang="en-US" altLang="zh-TW" sz="3600" dirty="0">
              <a:latin typeface="FangSong" panose="02010609060101010101" pitchFamily="49" charset="-122"/>
              <a:ea typeface="FangSong" panose="02010609060101010101" pitchFamily="49" charset="-122"/>
            </a:rPr>
            <a:t>      </a:t>
          </a:r>
          <a:r>
            <a:rPr lang="en-US" sz="3600" dirty="0"/>
            <a:t>From God</a:t>
          </a:r>
        </a:p>
      </dgm:t>
    </dgm:pt>
    <dgm:pt modelId="{364431CF-7BB7-45B4-BF65-1EE45424764F}" type="parTrans" cxnId="{0057A738-6B03-45C7-A834-6E18CEA84AAF}">
      <dgm:prSet/>
      <dgm:spPr/>
      <dgm:t>
        <a:bodyPr/>
        <a:lstStyle/>
        <a:p>
          <a:endParaRPr lang="en-US"/>
        </a:p>
      </dgm:t>
    </dgm:pt>
    <dgm:pt modelId="{81A6D668-3912-44BD-81B6-F3E1019AF284}" type="sibTrans" cxnId="{0057A738-6B03-45C7-A834-6E18CEA84AA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C46D506-0E8E-4C24-819D-C0F4789180F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TW" sz="3600" dirty="0">
              <a:latin typeface="FangSong" panose="02010609060101010101" pitchFamily="49" charset="-122"/>
              <a:ea typeface="FangSong" panose="02010609060101010101" pitchFamily="49" charset="-122"/>
            </a:rPr>
            <a:t>在基督里</a:t>
          </a:r>
          <a:r>
            <a:rPr lang="en-US" altLang="zh-TW" sz="3600" dirty="0">
              <a:latin typeface="FangSong" panose="02010609060101010101" pitchFamily="49" charset="-122"/>
              <a:ea typeface="FangSong" panose="02010609060101010101" pitchFamily="49" charset="-122"/>
            </a:rPr>
            <a:t>  </a:t>
          </a:r>
          <a:r>
            <a:rPr lang="en-US" sz="3600" dirty="0"/>
            <a:t>In Christ</a:t>
          </a:r>
        </a:p>
      </dgm:t>
    </dgm:pt>
    <dgm:pt modelId="{D2E1651E-40DA-40CE-B7F6-7C7A8F9FD991}" type="parTrans" cxnId="{8646A682-C9C5-4BF5-8E95-E8032529F958}">
      <dgm:prSet/>
      <dgm:spPr/>
      <dgm:t>
        <a:bodyPr/>
        <a:lstStyle/>
        <a:p>
          <a:endParaRPr lang="en-US"/>
        </a:p>
      </dgm:t>
    </dgm:pt>
    <dgm:pt modelId="{8DA5CCA5-FF20-4F7B-9CC0-E3F4C2AADE12}" type="sibTrans" cxnId="{8646A682-C9C5-4BF5-8E95-E8032529F958}">
      <dgm:prSet/>
      <dgm:spPr/>
      <dgm:t>
        <a:bodyPr/>
        <a:lstStyle/>
        <a:p>
          <a:endParaRPr lang="en-US"/>
        </a:p>
      </dgm:t>
    </dgm:pt>
    <dgm:pt modelId="{8DBBCF73-0E72-4D54-9E85-98F18DFD4888}" type="pres">
      <dgm:prSet presAssocID="{FE1284A3-05FC-482F-96F2-9B354AEE68FB}" presName="root" presStyleCnt="0">
        <dgm:presLayoutVars>
          <dgm:dir/>
          <dgm:resizeHandles val="exact"/>
        </dgm:presLayoutVars>
      </dgm:prSet>
      <dgm:spPr/>
    </dgm:pt>
    <dgm:pt modelId="{B3E6A1BE-60DA-4748-94FC-FF4A81ABAB1B}" type="pres">
      <dgm:prSet presAssocID="{FE1284A3-05FC-482F-96F2-9B354AEE68FB}" presName="container" presStyleCnt="0">
        <dgm:presLayoutVars>
          <dgm:dir/>
          <dgm:resizeHandles val="exact"/>
        </dgm:presLayoutVars>
      </dgm:prSet>
      <dgm:spPr/>
    </dgm:pt>
    <dgm:pt modelId="{DD792F1F-2A9C-4926-9E8C-4D7AA0F6DED6}" type="pres">
      <dgm:prSet presAssocID="{2A4211AB-C0E1-4B1E-B0A3-EF777C16C713}" presName="compNode" presStyleCnt="0"/>
      <dgm:spPr/>
    </dgm:pt>
    <dgm:pt modelId="{3516D7F2-3E9E-4E4A-9D98-ED7098974AC9}" type="pres">
      <dgm:prSet presAssocID="{2A4211AB-C0E1-4B1E-B0A3-EF777C16C713}" presName="iconBgRect" presStyleLbl="bgShp" presStyleIdx="0" presStyleCnt="3"/>
      <dgm:spPr/>
    </dgm:pt>
    <dgm:pt modelId="{9A9A988C-A0AE-4541-93FC-0F6C341AE45C}" type="pres">
      <dgm:prSet presAssocID="{2A4211AB-C0E1-4B1E-B0A3-EF777C16C71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nt"/>
        </a:ext>
      </dgm:extLst>
    </dgm:pt>
    <dgm:pt modelId="{3F79F381-FEC6-45E2-80CA-16C8061A8DE5}" type="pres">
      <dgm:prSet presAssocID="{2A4211AB-C0E1-4B1E-B0A3-EF777C16C713}" presName="spaceRect" presStyleCnt="0"/>
      <dgm:spPr/>
    </dgm:pt>
    <dgm:pt modelId="{33906F56-6FDB-4478-94C0-BDCDB58CD13E}" type="pres">
      <dgm:prSet presAssocID="{2A4211AB-C0E1-4B1E-B0A3-EF777C16C713}" presName="textRect" presStyleLbl="revTx" presStyleIdx="0" presStyleCnt="3">
        <dgm:presLayoutVars>
          <dgm:chMax val="1"/>
          <dgm:chPref val="1"/>
        </dgm:presLayoutVars>
      </dgm:prSet>
      <dgm:spPr/>
    </dgm:pt>
    <dgm:pt modelId="{397AA974-35ED-47B6-B460-F1B017C2F128}" type="pres">
      <dgm:prSet presAssocID="{47B2372E-C8C2-4645-8FCF-36A0C1E78501}" presName="sibTrans" presStyleLbl="sibTrans2D1" presStyleIdx="0" presStyleCnt="0"/>
      <dgm:spPr/>
    </dgm:pt>
    <dgm:pt modelId="{5B1280B3-2D1C-4775-9A44-CC3A3EAB89E6}" type="pres">
      <dgm:prSet presAssocID="{DE37367A-36DB-4665-B808-A2C28BF36722}" presName="compNode" presStyleCnt="0"/>
      <dgm:spPr/>
    </dgm:pt>
    <dgm:pt modelId="{AE693F45-0261-4ED0-ACFC-4836EBD61811}" type="pres">
      <dgm:prSet presAssocID="{DE37367A-36DB-4665-B808-A2C28BF36722}" presName="iconBgRect" presStyleLbl="bgShp" presStyleIdx="1" presStyleCnt="3"/>
      <dgm:spPr/>
    </dgm:pt>
    <dgm:pt modelId="{2854B213-282A-4C04-9C80-67A905F500C2}" type="pres">
      <dgm:prSet presAssocID="{DE37367A-36DB-4665-B808-A2C28BF3672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ve Letter"/>
        </a:ext>
      </dgm:extLst>
    </dgm:pt>
    <dgm:pt modelId="{83D1AD99-9E6F-43B2-94BF-EB5CE5AC04A6}" type="pres">
      <dgm:prSet presAssocID="{DE37367A-36DB-4665-B808-A2C28BF36722}" presName="spaceRect" presStyleCnt="0"/>
      <dgm:spPr/>
    </dgm:pt>
    <dgm:pt modelId="{C8CA6DEB-8889-4A96-95AE-FF2FBE4CF2FB}" type="pres">
      <dgm:prSet presAssocID="{DE37367A-36DB-4665-B808-A2C28BF36722}" presName="textRect" presStyleLbl="revTx" presStyleIdx="1" presStyleCnt="3" custScaleX="137102" custScaleY="143191" custLinFactNeighborX="13253" custLinFactNeighborY="2154">
        <dgm:presLayoutVars>
          <dgm:chMax val="1"/>
          <dgm:chPref val="1"/>
        </dgm:presLayoutVars>
      </dgm:prSet>
      <dgm:spPr/>
    </dgm:pt>
    <dgm:pt modelId="{64A950F3-930C-4D44-8D34-91BF8DC2FB1C}" type="pres">
      <dgm:prSet presAssocID="{81A6D668-3912-44BD-81B6-F3E1019AF284}" presName="sibTrans" presStyleLbl="sibTrans2D1" presStyleIdx="0" presStyleCnt="0"/>
      <dgm:spPr/>
    </dgm:pt>
    <dgm:pt modelId="{AF89743A-0695-47A0-A8FD-269F72F02ED8}" type="pres">
      <dgm:prSet presAssocID="{7C46D506-0E8E-4C24-819D-C0F4789180FF}" presName="compNode" presStyleCnt="0"/>
      <dgm:spPr/>
    </dgm:pt>
    <dgm:pt modelId="{8C55EB3B-C4B0-45C5-8B2F-E4323472C2D5}" type="pres">
      <dgm:prSet presAssocID="{7C46D506-0E8E-4C24-819D-C0F4789180FF}" presName="iconBgRect" presStyleLbl="bgShp" presStyleIdx="2" presStyleCnt="3"/>
      <dgm:spPr/>
    </dgm:pt>
    <dgm:pt modelId="{F513ABB6-191D-40F5-B59F-AAF05F805C87}" type="pres">
      <dgm:prSet presAssocID="{7C46D506-0E8E-4C24-819D-C0F4789180F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compass"/>
        </a:ext>
      </dgm:extLst>
    </dgm:pt>
    <dgm:pt modelId="{F4D1F9A9-0C51-45C7-8069-7B17956D00E5}" type="pres">
      <dgm:prSet presAssocID="{7C46D506-0E8E-4C24-819D-C0F4789180FF}" presName="spaceRect" presStyleCnt="0"/>
      <dgm:spPr/>
    </dgm:pt>
    <dgm:pt modelId="{04E9558F-4E27-4DD3-9180-3145EFCA7FE3}" type="pres">
      <dgm:prSet presAssocID="{7C46D506-0E8E-4C24-819D-C0F4789180FF}" presName="textRect" presStyleLbl="revTx" presStyleIdx="2" presStyleCnt="3" custScaleX="133075" custScaleY="167921" custLinFactNeighborX="11159" custLinFactNeighborY="6265">
        <dgm:presLayoutVars>
          <dgm:chMax val="1"/>
          <dgm:chPref val="1"/>
        </dgm:presLayoutVars>
      </dgm:prSet>
      <dgm:spPr/>
    </dgm:pt>
  </dgm:ptLst>
  <dgm:cxnLst>
    <dgm:cxn modelId="{62C53F20-C45D-4BAB-9B26-991D871FF16B}" type="presOf" srcId="{2A4211AB-C0E1-4B1E-B0A3-EF777C16C713}" destId="{33906F56-6FDB-4478-94C0-BDCDB58CD13E}" srcOrd="0" destOrd="0" presId="urn:microsoft.com/office/officeart/2018/2/layout/IconCircleList"/>
    <dgm:cxn modelId="{0057A738-6B03-45C7-A834-6E18CEA84AAF}" srcId="{FE1284A3-05FC-482F-96F2-9B354AEE68FB}" destId="{DE37367A-36DB-4665-B808-A2C28BF36722}" srcOrd="1" destOrd="0" parTransId="{364431CF-7BB7-45B4-BF65-1EE45424764F}" sibTransId="{81A6D668-3912-44BD-81B6-F3E1019AF284}"/>
    <dgm:cxn modelId="{F2F0103A-C7E0-4A06-B0FD-DE712E933E55}" srcId="{FE1284A3-05FC-482F-96F2-9B354AEE68FB}" destId="{2A4211AB-C0E1-4B1E-B0A3-EF777C16C713}" srcOrd="0" destOrd="0" parTransId="{07EC6B90-88C2-4B16-9A69-C32C3122835B}" sibTransId="{47B2372E-C8C2-4645-8FCF-36A0C1E78501}"/>
    <dgm:cxn modelId="{4F17ED57-9BA7-4417-91A4-8F59DE1844B9}" type="presOf" srcId="{47B2372E-C8C2-4645-8FCF-36A0C1E78501}" destId="{397AA974-35ED-47B6-B460-F1B017C2F128}" srcOrd="0" destOrd="0" presId="urn:microsoft.com/office/officeart/2018/2/layout/IconCircleList"/>
    <dgm:cxn modelId="{79AB9C7E-1141-485A-BD8C-AC6280A0FE32}" type="presOf" srcId="{7C46D506-0E8E-4C24-819D-C0F4789180FF}" destId="{04E9558F-4E27-4DD3-9180-3145EFCA7FE3}" srcOrd="0" destOrd="0" presId="urn:microsoft.com/office/officeart/2018/2/layout/IconCircleList"/>
    <dgm:cxn modelId="{8646A682-C9C5-4BF5-8E95-E8032529F958}" srcId="{FE1284A3-05FC-482F-96F2-9B354AEE68FB}" destId="{7C46D506-0E8E-4C24-819D-C0F4789180FF}" srcOrd="2" destOrd="0" parTransId="{D2E1651E-40DA-40CE-B7F6-7C7A8F9FD991}" sibTransId="{8DA5CCA5-FF20-4F7B-9CC0-E3F4C2AADE12}"/>
    <dgm:cxn modelId="{B08964A4-4765-47E5-8CD6-E231A12B8B78}" type="presOf" srcId="{DE37367A-36DB-4665-B808-A2C28BF36722}" destId="{C8CA6DEB-8889-4A96-95AE-FF2FBE4CF2FB}" srcOrd="0" destOrd="0" presId="urn:microsoft.com/office/officeart/2018/2/layout/IconCircleList"/>
    <dgm:cxn modelId="{673362C6-38BE-49E1-AD2E-27517DFCD3FF}" type="presOf" srcId="{81A6D668-3912-44BD-81B6-F3E1019AF284}" destId="{64A950F3-930C-4D44-8D34-91BF8DC2FB1C}" srcOrd="0" destOrd="0" presId="urn:microsoft.com/office/officeart/2018/2/layout/IconCircleList"/>
    <dgm:cxn modelId="{5011BAF9-47F5-4D36-A122-95ECE828803C}" type="presOf" srcId="{FE1284A3-05FC-482F-96F2-9B354AEE68FB}" destId="{8DBBCF73-0E72-4D54-9E85-98F18DFD4888}" srcOrd="0" destOrd="0" presId="urn:microsoft.com/office/officeart/2018/2/layout/IconCircleList"/>
    <dgm:cxn modelId="{2B2A5D0C-67DB-4840-8239-7BD28199E130}" type="presParOf" srcId="{8DBBCF73-0E72-4D54-9E85-98F18DFD4888}" destId="{B3E6A1BE-60DA-4748-94FC-FF4A81ABAB1B}" srcOrd="0" destOrd="0" presId="urn:microsoft.com/office/officeart/2018/2/layout/IconCircleList"/>
    <dgm:cxn modelId="{93303AB9-DE0F-4C2E-A222-DDC25D88320A}" type="presParOf" srcId="{B3E6A1BE-60DA-4748-94FC-FF4A81ABAB1B}" destId="{DD792F1F-2A9C-4926-9E8C-4D7AA0F6DED6}" srcOrd="0" destOrd="0" presId="urn:microsoft.com/office/officeart/2018/2/layout/IconCircleList"/>
    <dgm:cxn modelId="{46365DFB-7BCE-4DFE-87FA-1A3897C24E46}" type="presParOf" srcId="{DD792F1F-2A9C-4926-9E8C-4D7AA0F6DED6}" destId="{3516D7F2-3E9E-4E4A-9D98-ED7098974AC9}" srcOrd="0" destOrd="0" presId="urn:microsoft.com/office/officeart/2018/2/layout/IconCircleList"/>
    <dgm:cxn modelId="{D2918F1F-2FB5-49F7-9461-2C56EE957BF5}" type="presParOf" srcId="{DD792F1F-2A9C-4926-9E8C-4D7AA0F6DED6}" destId="{9A9A988C-A0AE-4541-93FC-0F6C341AE45C}" srcOrd="1" destOrd="0" presId="urn:microsoft.com/office/officeart/2018/2/layout/IconCircleList"/>
    <dgm:cxn modelId="{BEF7E91C-784C-4484-A3E4-F708ECAAF3A7}" type="presParOf" srcId="{DD792F1F-2A9C-4926-9E8C-4D7AA0F6DED6}" destId="{3F79F381-FEC6-45E2-80CA-16C8061A8DE5}" srcOrd="2" destOrd="0" presId="urn:microsoft.com/office/officeart/2018/2/layout/IconCircleList"/>
    <dgm:cxn modelId="{903EA9F5-1550-4ABE-A921-9AB3E86B3BAA}" type="presParOf" srcId="{DD792F1F-2A9C-4926-9E8C-4D7AA0F6DED6}" destId="{33906F56-6FDB-4478-94C0-BDCDB58CD13E}" srcOrd="3" destOrd="0" presId="urn:microsoft.com/office/officeart/2018/2/layout/IconCircleList"/>
    <dgm:cxn modelId="{151C9502-EC81-4FE9-A7BE-D94998D59224}" type="presParOf" srcId="{B3E6A1BE-60DA-4748-94FC-FF4A81ABAB1B}" destId="{397AA974-35ED-47B6-B460-F1B017C2F128}" srcOrd="1" destOrd="0" presId="urn:microsoft.com/office/officeart/2018/2/layout/IconCircleList"/>
    <dgm:cxn modelId="{1BA1156F-266C-453D-B921-7100B1D12507}" type="presParOf" srcId="{B3E6A1BE-60DA-4748-94FC-FF4A81ABAB1B}" destId="{5B1280B3-2D1C-4775-9A44-CC3A3EAB89E6}" srcOrd="2" destOrd="0" presId="urn:microsoft.com/office/officeart/2018/2/layout/IconCircleList"/>
    <dgm:cxn modelId="{EB4BE095-1913-44CA-8064-646C6E761631}" type="presParOf" srcId="{5B1280B3-2D1C-4775-9A44-CC3A3EAB89E6}" destId="{AE693F45-0261-4ED0-ACFC-4836EBD61811}" srcOrd="0" destOrd="0" presId="urn:microsoft.com/office/officeart/2018/2/layout/IconCircleList"/>
    <dgm:cxn modelId="{C2CC4B40-9B20-4B07-88BC-9845507F703F}" type="presParOf" srcId="{5B1280B3-2D1C-4775-9A44-CC3A3EAB89E6}" destId="{2854B213-282A-4C04-9C80-67A905F500C2}" srcOrd="1" destOrd="0" presId="urn:microsoft.com/office/officeart/2018/2/layout/IconCircleList"/>
    <dgm:cxn modelId="{D004F711-C064-4D5F-B7DB-418EAE622D31}" type="presParOf" srcId="{5B1280B3-2D1C-4775-9A44-CC3A3EAB89E6}" destId="{83D1AD99-9E6F-43B2-94BF-EB5CE5AC04A6}" srcOrd="2" destOrd="0" presId="urn:microsoft.com/office/officeart/2018/2/layout/IconCircleList"/>
    <dgm:cxn modelId="{63F4F753-153A-402D-BD35-10CF9B458778}" type="presParOf" srcId="{5B1280B3-2D1C-4775-9A44-CC3A3EAB89E6}" destId="{C8CA6DEB-8889-4A96-95AE-FF2FBE4CF2FB}" srcOrd="3" destOrd="0" presId="urn:microsoft.com/office/officeart/2018/2/layout/IconCircleList"/>
    <dgm:cxn modelId="{E78FCD50-B2E1-4BEB-92EE-0C313273447F}" type="presParOf" srcId="{B3E6A1BE-60DA-4748-94FC-FF4A81ABAB1B}" destId="{64A950F3-930C-4D44-8D34-91BF8DC2FB1C}" srcOrd="3" destOrd="0" presId="urn:microsoft.com/office/officeart/2018/2/layout/IconCircleList"/>
    <dgm:cxn modelId="{4C52C00E-1134-4D54-A119-595266D82868}" type="presParOf" srcId="{B3E6A1BE-60DA-4748-94FC-FF4A81ABAB1B}" destId="{AF89743A-0695-47A0-A8FD-269F72F02ED8}" srcOrd="4" destOrd="0" presId="urn:microsoft.com/office/officeart/2018/2/layout/IconCircleList"/>
    <dgm:cxn modelId="{A20D9854-1738-464B-B5ED-4BB0F1A7C49B}" type="presParOf" srcId="{AF89743A-0695-47A0-A8FD-269F72F02ED8}" destId="{8C55EB3B-C4B0-45C5-8B2F-E4323472C2D5}" srcOrd="0" destOrd="0" presId="urn:microsoft.com/office/officeart/2018/2/layout/IconCircleList"/>
    <dgm:cxn modelId="{4A48A124-54BF-495C-9C66-C9A39698D657}" type="presParOf" srcId="{AF89743A-0695-47A0-A8FD-269F72F02ED8}" destId="{F513ABB6-191D-40F5-B59F-AAF05F805C87}" srcOrd="1" destOrd="0" presId="urn:microsoft.com/office/officeart/2018/2/layout/IconCircleList"/>
    <dgm:cxn modelId="{E5FD66D4-F710-4D39-8B97-9032E6A34481}" type="presParOf" srcId="{AF89743A-0695-47A0-A8FD-269F72F02ED8}" destId="{F4D1F9A9-0C51-45C7-8069-7B17956D00E5}" srcOrd="2" destOrd="0" presId="urn:microsoft.com/office/officeart/2018/2/layout/IconCircleList"/>
    <dgm:cxn modelId="{B5BE2FDB-55EF-4693-A12D-DA52AB1AE384}" type="presParOf" srcId="{AF89743A-0695-47A0-A8FD-269F72F02ED8}" destId="{04E9558F-4E27-4DD3-9180-3145EFCA7FE3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08312F-D7F6-49A7-BFB6-BD96068B21EF}" type="doc">
      <dgm:prSet loTypeId="urn:microsoft.com/office/officeart/2018/2/layout/IconLabelList" loCatId="icon" qsTypeId="urn:microsoft.com/office/officeart/2005/8/quickstyle/simple4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100F65ED-AEA1-48EA-88E8-102B20747F5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zh-TW" sz="4400" dirty="0">
              <a:latin typeface="FangSong" panose="02010609060101010101" pitchFamily="49" charset="-122"/>
              <a:ea typeface="FangSong" panose="02010609060101010101" pitchFamily="49" charset="-122"/>
            </a:rPr>
            <a:t>超越一切 </a:t>
          </a:r>
          <a:endParaRPr lang="en-US" altLang="zh-TW" sz="4400" dirty="0">
            <a:latin typeface="FangSong" panose="02010609060101010101" pitchFamily="49" charset="-122"/>
            <a:ea typeface="FangSong" panose="02010609060101010101" pitchFamily="49" charset="-122"/>
          </a:endParaRPr>
        </a:p>
        <a:p>
          <a:pPr>
            <a:spcAft>
              <a:spcPct val="35000"/>
            </a:spcAft>
          </a:pPr>
          <a:r>
            <a:rPr lang="en-US" sz="4000" dirty="0"/>
            <a:t>Over All Things</a:t>
          </a:r>
        </a:p>
      </dgm:t>
    </dgm:pt>
    <dgm:pt modelId="{A855B68E-99C9-48C2-94A5-88B4DEBA6F52}" type="parTrans" cxnId="{3B02CA48-F079-4C1A-B519-57452231CDD2}">
      <dgm:prSet/>
      <dgm:spPr/>
      <dgm:t>
        <a:bodyPr/>
        <a:lstStyle/>
        <a:p>
          <a:endParaRPr lang="en-US"/>
        </a:p>
      </dgm:t>
    </dgm:pt>
    <dgm:pt modelId="{E7F28C36-44DA-4954-ACAB-CF2674BA54DE}" type="sibTrans" cxnId="{3B02CA48-F079-4C1A-B519-57452231CDD2}">
      <dgm:prSet/>
      <dgm:spPr/>
      <dgm:t>
        <a:bodyPr/>
        <a:lstStyle/>
        <a:p>
          <a:endParaRPr lang="en-US"/>
        </a:p>
      </dgm:t>
    </dgm:pt>
    <dgm:pt modelId="{2EA4705F-55AE-46C8-B835-02DF3F1D192F}">
      <dgm:prSet custT="1"/>
      <dgm:spPr/>
      <dgm:t>
        <a:bodyPr/>
        <a:lstStyle/>
        <a:p>
          <a:r>
            <a:rPr lang="zh-TW" sz="4400" dirty="0">
              <a:latin typeface="FangSong" panose="02010609060101010101" pitchFamily="49" charset="-122"/>
              <a:ea typeface="FangSong" panose="02010609060101010101" pitchFamily="49" charset="-122"/>
            </a:rPr>
            <a:t>基督里的能力 </a:t>
          </a:r>
          <a:r>
            <a:rPr lang="en-US" sz="4000" dirty="0"/>
            <a:t>Hidden in Christ</a:t>
          </a:r>
        </a:p>
      </dgm:t>
    </dgm:pt>
    <dgm:pt modelId="{E9905C0F-4EBB-40D8-BB0A-8D1ABD217B24}" type="parTrans" cxnId="{1AAE21CF-2B1A-437D-A818-5B7CA9D96245}">
      <dgm:prSet/>
      <dgm:spPr/>
      <dgm:t>
        <a:bodyPr/>
        <a:lstStyle/>
        <a:p>
          <a:endParaRPr lang="en-US"/>
        </a:p>
      </dgm:t>
    </dgm:pt>
    <dgm:pt modelId="{7C05785D-4AD6-40C0-ABCF-7E4BBC3605C3}" type="sibTrans" cxnId="{1AAE21CF-2B1A-437D-A818-5B7CA9D96245}">
      <dgm:prSet/>
      <dgm:spPr/>
      <dgm:t>
        <a:bodyPr/>
        <a:lstStyle/>
        <a:p>
          <a:endParaRPr lang="en-US"/>
        </a:p>
      </dgm:t>
    </dgm:pt>
    <dgm:pt modelId="{2E7472BF-CEB5-4CE2-B1F7-9E0A6E45C5BF}" type="pres">
      <dgm:prSet presAssocID="{2E08312F-D7F6-49A7-BFB6-BD96068B21EF}" presName="root" presStyleCnt="0">
        <dgm:presLayoutVars>
          <dgm:dir/>
          <dgm:resizeHandles val="exact"/>
        </dgm:presLayoutVars>
      </dgm:prSet>
      <dgm:spPr/>
    </dgm:pt>
    <dgm:pt modelId="{3E89F622-6B01-40EE-B216-665CF1135D04}" type="pres">
      <dgm:prSet presAssocID="{100F65ED-AEA1-48EA-88E8-102B20747F5C}" presName="compNode" presStyleCnt="0"/>
      <dgm:spPr/>
    </dgm:pt>
    <dgm:pt modelId="{500EEE1E-76B4-4A0E-8075-878A2DD7E475}" type="pres">
      <dgm:prSet presAssocID="{100F65ED-AEA1-48EA-88E8-102B20747F5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999AF685-E4D4-40E8-9D72-3050837B7F84}" type="pres">
      <dgm:prSet presAssocID="{100F65ED-AEA1-48EA-88E8-102B20747F5C}" presName="spaceRect" presStyleCnt="0"/>
      <dgm:spPr/>
    </dgm:pt>
    <dgm:pt modelId="{267F0717-6F2D-49D4-94C1-C9E038D4952F}" type="pres">
      <dgm:prSet presAssocID="{100F65ED-AEA1-48EA-88E8-102B20747F5C}" presName="textRect" presStyleLbl="revTx" presStyleIdx="0" presStyleCnt="2" custScaleX="230127">
        <dgm:presLayoutVars>
          <dgm:chMax val="1"/>
          <dgm:chPref val="1"/>
        </dgm:presLayoutVars>
      </dgm:prSet>
      <dgm:spPr/>
    </dgm:pt>
    <dgm:pt modelId="{40A1862E-22DB-4A4E-A3F9-4B6710333C11}" type="pres">
      <dgm:prSet presAssocID="{E7F28C36-44DA-4954-ACAB-CF2674BA54DE}" presName="sibTrans" presStyleCnt="0"/>
      <dgm:spPr/>
    </dgm:pt>
    <dgm:pt modelId="{897D3E99-9B45-4B90-860A-F898F63750A5}" type="pres">
      <dgm:prSet presAssocID="{2EA4705F-55AE-46C8-B835-02DF3F1D192F}" presName="compNode" presStyleCnt="0"/>
      <dgm:spPr/>
    </dgm:pt>
    <dgm:pt modelId="{DF290BDA-92A2-46F4-B141-AC3DFDC1A3F3}" type="pres">
      <dgm:prSet presAssocID="{2EA4705F-55AE-46C8-B835-02DF3F1D192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6CAB07C1-20A6-4ED5-B1D2-E3494203B874}" type="pres">
      <dgm:prSet presAssocID="{2EA4705F-55AE-46C8-B835-02DF3F1D192F}" presName="spaceRect" presStyleCnt="0"/>
      <dgm:spPr/>
    </dgm:pt>
    <dgm:pt modelId="{A466EA42-9BFC-4985-9DF0-FDEAE1C63CAB}" type="pres">
      <dgm:prSet presAssocID="{2EA4705F-55AE-46C8-B835-02DF3F1D192F}" presName="textRect" presStyleLbl="revTx" presStyleIdx="1" presStyleCnt="2" custScaleX="236678">
        <dgm:presLayoutVars>
          <dgm:chMax val="1"/>
          <dgm:chPref val="1"/>
        </dgm:presLayoutVars>
      </dgm:prSet>
      <dgm:spPr/>
    </dgm:pt>
  </dgm:ptLst>
  <dgm:cxnLst>
    <dgm:cxn modelId="{3B02CA48-F079-4C1A-B519-57452231CDD2}" srcId="{2E08312F-D7F6-49A7-BFB6-BD96068B21EF}" destId="{100F65ED-AEA1-48EA-88E8-102B20747F5C}" srcOrd="0" destOrd="0" parTransId="{A855B68E-99C9-48C2-94A5-88B4DEBA6F52}" sibTransId="{E7F28C36-44DA-4954-ACAB-CF2674BA54DE}"/>
    <dgm:cxn modelId="{B68F714A-82FE-4F65-9F24-2978A03F1BDA}" type="presOf" srcId="{100F65ED-AEA1-48EA-88E8-102B20747F5C}" destId="{267F0717-6F2D-49D4-94C1-C9E038D4952F}" srcOrd="0" destOrd="0" presId="urn:microsoft.com/office/officeart/2018/2/layout/IconLabelList"/>
    <dgm:cxn modelId="{D8856878-8A00-4456-A2CF-1D4C43073C53}" type="presOf" srcId="{2E08312F-D7F6-49A7-BFB6-BD96068B21EF}" destId="{2E7472BF-CEB5-4CE2-B1F7-9E0A6E45C5BF}" srcOrd="0" destOrd="0" presId="urn:microsoft.com/office/officeart/2018/2/layout/IconLabelList"/>
    <dgm:cxn modelId="{1AAE21CF-2B1A-437D-A818-5B7CA9D96245}" srcId="{2E08312F-D7F6-49A7-BFB6-BD96068B21EF}" destId="{2EA4705F-55AE-46C8-B835-02DF3F1D192F}" srcOrd="1" destOrd="0" parTransId="{E9905C0F-4EBB-40D8-BB0A-8D1ABD217B24}" sibTransId="{7C05785D-4AD6-40C0-ABCF-7E4BBC3605C3}"/>
    <dgm:cxn modelId="{CD2FC2E2-82A1-4B22-AD19-8DB137ED23AE}" type="presOf" srcId="{2EA4705F-55AE-46C8-B835-02DF3F1D192F}" destId="{A466EA42-9BFC-4985-9DF0-FDEAE1C63CAB}" srcOrd="0" destOrd="0" presId="urn:microsoft.com/office/officeart/2018/2/layout/IconLabelList"/>
    <dgm:cxn modelId="{66B5984F-5E42-40AD-97F5-94991CBF34C9}" type="presParOf" srcId="{2E7472BF-CEB5-4CE2-B1F7-9E0A6E45C5BF}" destId="{3E89F622-6B01-40EE-B216-665CF1135D04}" srcOrd="0" destOrd="0" presId="urn:microsoft.com/office/officeart/2018/2/layout/IconLabelList"/>
    <dgm:cxn modelId="{0D9F3021-C1B3-46D3-8F19-5AD9A7AAD785}" type="presParOf" srcId="{3E89F622-6B01-40EE-B216-665CF1135D04}" destId="{500EEE1E-76B4-4A0E-8075-878A2DD7E475}" srcOrd="0" destOrd="0" presId="urn:microsoft.com/office/officeart/2018/2/layout/IconLabelList"/>
    <dgm:cxn modelId="{4A9C53BB-B269-4BF1-BA8B-6D66EEABF69E}" type="presParOf" srcId="{3E89F622-6B01-40EE-B216-665CF1135D04}" destId="{999AF685-E4D4-40E8-9D72-3050837B7F84}" srcOrd="1" destOrd="0" presId="urn:microsoft.com/office/officeart/2018/2/layout/IconLabelList"/>
    <dgm:cxn modelId="{66518291-F383-4885-A4DA-DABD857C6F0D}" type="presParOf" srcId="{3E89F622-6B01-40EE-B216-665CF1135D04}" destId="{267F0717-6F2D-49D4-94C1-C9E038D4952F}" srcOrd="2" destOrd="0" presId="urn:microsoft.com/office/officeart/2018/2/layout/IconLabelList"/>
    <dgm:cxn modelId="{1FDD51D5-8705-4AA5-BB13-886A59625B17}" type="presParOf" srcId="{2E7472BF-CEB5-4CE2-B1F7-9E0A6E45C5BF}" destId="{40A1862E-22DB-4A4E-A3F9-4B6710333C11}" srcOrd="1" destOrd="0" presId="urn:microsoft.com/office/officeart/2018/2/layout/IconLabelList"/>
    <dgm:cxn modelId="{3DD89893-2E50-4673-AE3E-204C100025BF}" type="presParOf" srcId="{2E7472BF-CEB5-4CE2-B1F7-9E0A6E45C5BF}" destId="{897D3E99-9B45-4B90-860A-F898F63750A5}" srcOrd="2" destOrd="0" presId="urn:microsoft.com/office/officeart/2018/2/layout/IconLabelList"/>
    <dgm:cxn modelId="{05740421-D937-4D3C-BA9F-D7114A1BB070}" type="presParOf" srcId="{897D3E99-9B45-4B90-860A-F898F63750A5}" destId="{DF290BDA-92A2-46F4-B141-AC3DFDC1A3F3}" srcOrd="0" destOrd="0" presId="urn:microsoft.com/office/officeart/2018/2/layout/IconLabelList"/>
    <dgm:cxn modelId="{4378AB91-E21B-4A66-98A3-4F02E394CC09}" type="presParOf" srcId="{897D3E99-9B45-4B90-860A-F898F63750A5}" destId="{6CAB07C1-20A6-4ED5-B1D2-E3494203B874}" srcOrd="1" destOrd="0" presId="urn:microsoft.com/office/officeart/2018/2/layout/IconLabelList"/>
    <dgm:cxn modelId="{96BE88F4-8842-4478-A1D6-27E8F2F99416}" type="presParOf" srcId="{897D3E99-9B45-4B90-860A-F898F63750A5}" destId="{A466EA42-9BFC-4985-9DF0-FDEAE1C63CA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6D7F2-3E9E-4E4A-9D98-ED7098974AC9}">
      <dsp:nvSpPr>
        <dsp:cNvPr id="0" name=""/>
        <dsp:cNvSpPr/>
      </dsp:nvSpPr>
      <dsp:spPr>
        <a:xfrm>
          <a:off x="301667" y="1758232"/>
          <a:ext cx="834873" cy="83487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9A988C-A0AE-4541-93FC-0F6C341AE45C}">
      <dsp:nvSpPr>
        <dsp:cNvPr id="0" name=""/>
        <dsp:cNvSpPr/>
      </dsp:nvSpPr>
      <dsp:spPr>
        <a:xfrm>
          <a:off x="476991" y="1933555"/>
          <a:ext cx="484226" cy="4842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906F56-6FDB-4478-94C0-BDCDB58CD13E}">
      <dsp:nvSpPr>
        <dsp:cNvPr id="0" name=""/>
        <dsp:cNvSpPr/>
      </dsp:nvSpPr>
      <dsp:spPr>
        <a:xfrm>
          <a:off x="1315443" y="1758232"/>
          <a:ext cx="1967916" cy="834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600" kern="1200" dirty="0">
              <a:latin typeface="FangSong" panose="02010609060101010101" pitchFamily="49" charset="-122"/>
              <a:ea typeface="FangSong" panose="02010609060101010101" pitchFamily="49" charset="-122"/>
            </a:rPr>
            <a:t>屬靈的</a:t>
          </a:r>
          <a:r>
            <a:rPr lang="en-US" sz="3600" kern="1200" dirty="0"/>
            <a:t>Spiritual</a:t>
          </a:r>
        </a:p>
      </dsp:txBody>
      <dsp:txXfrm>
        <a:off x="1315443" y="1758232"/>
        <a:ext cx="1967916" cy="834873"/>
      </dsp:txXfrm>
    </dsp:sp>
    <dsp:sp modelId="{AE693F45-0261-4ED0-ACFC-4836EBD61811}">
      <dsp:nvSpPr>
        <dsp:cNvPr id="0" name=""/>
        <dsp:cNvSpPr/>
      </dsp:nvSpPr>
      <dsp:spPr>
        <a:xfrm>
          <a:off x="3626254" y="1758232"/>
          <a:ext cx="834873" cy="83487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54B213-282A-4C04-9C80-67A905F500C2}">
      <dsp:nvSpPr>
        <dsp:cNvPr id="0" name=""/>
        <dsp:cNvSpPr/>
      </dsp:nvSpPr>
      <dsp:spPr>
        <a:xfrm>
          <a:off x="3801577" y="1933555"/>
          <a:ext cx="484226" cy="4842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CA6DEB-8889-4A96-95AE-FF2FBE4CF2FB}">
      <dsp:nvSpPr>
        <dsp:cNvPr id="0" name=""/>
        <dsp:cNvSpPr/>
      </dsp:nvSpPr>
      <dsp:spPr>
        <a:xfrm>
          <a:off x="4535769" y="1595920"/>
          <a:ext cx="2698053" cy="1195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600" kern="1200" dirty="0">
              <a:latin typeface="FangSong" panose="02010609060101010101" pitchFamily="49" charset="-122"/>
              <a:ea typeface="FangSong" panose="02010609060101010101" pitchFamily="49" charset="-122"/>
            </a:rPr>
            <a:t>從神而來</a:t>
          </a:r>
          <a:r>
            <a:rPr lang="en-US" altLang="zh-TW" sz="3600" kern="1200" dirty="0">
              <a:latin typeface="FangSong" panose="02010609060101010101" pitchFamily="49" charset="-122"/>
              <a:ea typeface="FangSong" panose="02010609060101010101" pitchFamily="49" charset="-122"/>
            </a:rPr>
            <a:t>      </a:t>
          </a:r>
          <a:r>
            <a:rPr lang="en-US" sz="3600" kern="1200" dirty="0"/>
            <a:t>From God</a:t>
          </a:r>
        </a:p>
      </dsp:txBody>
      <dsp:txXfrm>
        <a:off x="4535769" y="1595920"/>
        <a:ext cx="2698053" cy="1195464"/>
      </dsp:txXfrm>
    </dsp:sp>
    <dsp:sp modelId="{8C55EB3B-C4B0-45C5-8B2F-E4323472C2D5}">
      <dsp:nvSpPr>
        <dsp:cNvPr id="0" name=""/>
        <dsp:cNvSpPr/>
      </dsp:nvSpPr>
      <dsp:spPr>
        <a:xfrm>
          <a:off x="7315908" y="1758232"/>
          <a:ext cx="834873" cy="83487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13ABB6-191D-40F5-B59F-AAF05F805C87}">
      <dsp:nvSpPr>
        <dsp:cNvPr id="0" name=""/>
        <dsp:cNvSpPr/>
      </dsp:nvSpPr>
      <dsp:spPr>
        <a:xfrm>
          <a:off x="7491232" y="1933555"/>
          <a:ext cx="484226" cy="4842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E9558F-4E27-4DD3-9180-3145EFCA7FE3}">
      <dsp:nvSpPr>
        <dsp:cNvPr id="0" name=""/>
        <dsp:cNvSpPr/>
      </dsp:nvSpPr>
      <dsp:spPr>
        <a:xfrm>
          <a:off x="8223839" y="1527009"/>
          <a:ext cx="2618805" cy="1401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600" kern="1200" dirty="0">
              <a:latin typeface="FangSong" panose="02010609060101010101" pitchFamily="49" charset="-122"/>
              <a:ea typeface="FangSong" panose="02010609060101010101" pitchFamily="49" charset="-122"/>
            </a:rPr>
            <a:t>在基督里</a:t>
          </a:r>
          <a:r>
            <a:rPr lang="en-US" altLang="zh-TW" sz="3600" kern="1200" dirty="0">
              <a:latin typeface="FangSong" panose="02010609060101010101" pitchFamily="49" charset="-122"/>
              <a:ea typeface="FangSong" panose="02010609060101010101" pitchFamily="49" charset="-122"/>
            </a:rPr>
            <a:t>  </a:t>
          </a:r>
          <a:r>
            <a:rPr lang="en-US" sz="3600" kern="1200" dirty="0"/>
            <a:t>In Christ</a:t>
          </a:r>
        </a:p>
      </dsp:txBody>
      <dsp:txXfrm>
        <a:off x="8223839" y="1527009"/>
        <a:ext cx="2618805" cy="1401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EEE1E-76B4-4A0E-8075-878A2DD7E475}">
      <dsp:nvSpPr>
        <dsp:cNvPr id="0" name=""/>
        <dsp:cNvSpPr/>
      </dsp:nvSpPr>
      <dsp:spPr>
        <a:xfrm>
          <a:off x="2852593" y="329296"/>
          <a:ext cx="808417" cy="8084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7F0717-6F2D-49D4-94C1-C9E038D4952F}">
      <dsp:nvSpPr>
        <dsp:cNvPr id="0" name=""/>
        <dsp:cNvSpPr/>
      </dsp:nvSpPr>
      <dsp:spPr>
        <a:xfrm>
          <a:off x="1189704" y="1496083"/>
          <a:ext cx="4134195" cy="1222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sz="4400" kern="1200" dirty="0">
              <a:latin typeface="FangSong" panose="02010609060101010101" pitchFamily="49" charset="-122"/>
              <a:ea typeface="FangSong" panose="02010609060101010101" pitchFamily="49" charset="-122"/>
            </a:rPr>
            <a:t>超越一切 </a:t>
          </a:r>
          <a:endParaRPr lang="en-US" altLang="zh-TW" sz="4400" kern="1200" dirty="0">
            <a:latin typeface="FangSong" panose="02010609060101010101" pitchFamily="49" charset="-122"/>
            <a:ea typeface="FangSong" panose="02010609060101010101" pitchFamily="49" charset="-122"/>
          </a:endParaRP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Over All Things</a:t>
          </a:r>
        </a:p>
      </dsp:txBody>
      <dsp:txXfrm>
        <a:off x="1189704" y="1496083"/>
        <a:ext cx="4134195" cy="1222069"/>
      </dsp:txXfrm>
    </dsp:sp>
    <dsp:sp modelId="{DF290BDA-92A2-46F4-B141-AC3DFDC1A3F3}">
      <dsp:nvSpPr>
        <dsp:cNvPr id="0" name=""/>
        <dsp:cNvSpPr/>
      </dsp:nvSpPr>
      <dsp:spPr>
        <a:xfrm>
          <a:off x="2852593" y="3167273"/>
          <a:ext cx="808417" cy="8084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66EA42-9BFC-4985-9DF0-FDEAE1C63CAB}">
      <dsp:nvSpPr>
        <dsp:cNvPr id="0" name=""/>
        <dsp:cNvSpPr/>
      </dsp:nvSpPr>
      <dsp:spPr>
        <a:xfrm>
          <a:off x="1130860" y="4334060"/>
          <a:ext cx="4251883" cy="1222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4400" kern="1200" dirty="0">
              <a:latin typeface="FangSong" panose="02010609060101010101" pitchFamily="49" charset="-122"/>
              <a:ea typeface="FangSong" panose="02010609060101010101" pitchFamily="49" charset="-122"/>
            </a:rPr>
            <a:t>基督里的能力 </a:t>
          </a:r>
          <a:r>
            <a:rPr lang="en-US" sz="4000" kern="1200" dirty="0"/>
            <a:t>Hidden in Christ</a:t>
          </a:r>
        </a:p>
      </dsp:txBody>
      <dsp:txXfrm>
        <a:off x="1130860" y="4334060"/>
        <a:ext cx="4251883" cy="1222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F52C-546A-4FFA-A446-FD5A85DC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DE539-BFDD-44A0-9636-4C1A267D8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9EE3-1015-4352-AD49-71852C6C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15ED-1438-4CF2-9DD8-0B28869C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9559-B9F7-4D53-9C23-2B7CE204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CCC0-F0A7-4FD7-A8B9-99F0FC6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E3C0-531B-43A5-A37F-3C55B5B7A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E365-A504-45DF-B9ED-19FD46AD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0FB1-668C-46A4-ACFC-7164A31A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B711-C8BB-4A34-9D72-71BA47A4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1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506F7-996D-4D68-8F10-BAB409F62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9A84A-4D38-4CC9-944C-C12254EAC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F24B-E5F4-41F6-B9BE-0DC467E8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94FA-8015-4F09-AAE2-525311E5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5186-6BD2-475C-8762-A563A4B3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8AD6-7D23-4CAC-8CF2-DF5869B6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92E6-3196-4719-BD5B-8589FD38F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0C00-21BB-41EA-B566-4B067E8A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35EF8-F1BE-4FAD-8DEB-6F7F4545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7ABE-B096-472F-8055-7F0971B6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CAE5-5304-4701-BE24-5DA9C8AA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340A-8157-4298-93D4-14EE125FA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8BC91-0CE7-4101-8561-BA896B51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E101-F337-4C4F-BB31-02241090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3D44-FFE7-4BDD-8A32-DCDF0AB4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DEEE-C58E-4BE1-B5A7-883DF674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7164-C0C4-49EF-A69B-E4CA856E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4A61-D665-447A-B177-245C22247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D96-6A90-4DEC-A924-59CA0943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1D24A-FDEC-4F60-80AF-016F62AC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CCDC-ECE6-4C69-800E-C8977B20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44B0-F103-44C5-87F4-28CAE782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82E99-A2E8-4F32-9BC1-6B68845B6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6B379-5219-4FAA-BB41-CAC0A546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C65D4-7792-4032-94B4-66CF152F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ECF6-B1DD-4F38-9D83-8A5C68A0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AB4B5B-E8BF-42B7-AED2-35A78808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C6F92-F494-4CDA-BCB9-08FBF56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7D6CA-106C-4ADB-9B15-1B441B0E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A1B-6974-4CF1-BF99-9ACA12C8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AC8BC-058D-47EC-BFBD-B853C6B9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EE4A0-49FA-47E3-BCAC-7DED7CEB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B8F48-425E-4DF6-913E-442D9E62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4FD6B-F790-44CE-9851-FF6E8D2D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FF671-9CC2-42B9-8B49-9BD8CDA2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654AF-80C7-4C32-97E0-7BF4A368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0E85-E0F8-49E9-9AF6-1C344884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C2C8-AF04-493C-B2DD-F007C209F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F2C55-E9C5-4315-8B76-B2AE4679B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31FF2-0E07-4DBA-A556-BE8F539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E45F-29D5-4F3E-B7EF-52F696B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35AF4-1EBA-407A-938A-A8D67BFC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3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2FAB-8DCA-438A-8885-23DB64B3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B047E-081D-4ECD-B983-6B41493D0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D546D-912D-443F-A3AD-F654714E9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5FD81-943B-4566-BC48-AE9431EA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D969E-DB64-40B4-82CB-5339C290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9929F-D389-457D-8CD5-F1D3D5FB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8364D-0923-4FEC-A758-6ABEB5A0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A71F4-62D9-4D5C-8F87-6FAA5B9A9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A1FD-7F80-4A85-84FE-02CDEED06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F4F2-CCD2-4968-9581-5A60A4BA959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34E4-D0E7-4341-8425-06588D24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6144-893F-4601-9D31-CFA53D0F1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pray big">
            <a:extLst>
              <a:ext uri="{FF2B5EF4-FFF2-40B4-BE49-F238E27FC236}">
                <a16:creationId xmlns:a16="http://schemas.microsoft.com/office/drawing/2014/main" id="{3A124716-0ABE-4D23-A1BF-70C4F02177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9" b="1"/>
          <a:stretch/>
        </p:blipFill>
        <p:spPr bwMode="auto">
          <a:xfrm>
            <a:off x="20" y="-19049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D73AA5-A00B-4E45-979C-DC30BE533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93" y="3230297"/>
            <a:ext cx="4703379" cy="1834056"/>
          </a:xfrm>
        </p:spPr>
        <p:txBody>
          <a:bodyPr>
            <a:normAutofit/>
          </a:bodyPr>
          <a:lstStyle/>
          <a:p>
            <a:r>
              <a:rPr lang="zh-TW" altLang="en-US" sz="5400" b="1" dirty="0">
                <a:latin typeface="LiSu" panose="02010509060101010101" pitchFamily="49" charset="-122"/>
                <a:ea typeface="LiSu" panose="02010509060101010101" pitchFamily="49" charset="-122"/>
              </a:rPr>
              <a:t>看不見的能力</a:t>
            </a:r>
            <a:endParaRPr lang="en-US" sz="5400" b="1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BAEF9-3667-4B34-B2D0-2F2C6BAA3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0683" y="5242674"/>
            <a:ext cx="4942489" cy="1424821"/>
          </a:xfrm>
        </p:spPr>
        <p:txBody>
          <a:bodyPr>
            <a:noAutofit/>
          </a:bodyPr>
          <a:lstStyle/>
          <a:p>
            <a:r>
              <a:rPr lang="en-US" altLang="zh-TW" sz="5400" b="1" dirty="0">
                <a:ea typeface="FangSong" panose="02010609060101010101" pitchFamily="49" charset="-122"/>
              </a:rPr>
              <a:t>The Invisible Power</a:t>
            </a:r>
            <a:endParaRPr lang="en-US" sz="5400" b="1" dirty="0">
              <a:ea typeface="FangSong" panose="02010609060101010101" pitchFamily="49" charset="-122"/>
            </a:endParaRPr>
          </a:p>
        </p:txBody>
      </p:sp>
      <p:cxnSp>
        <p:nvCxnSpPr>
          <p:cNvPr id="1041" name="Straight Connector 77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72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A54D4-DE80-4E85-BD13-FA2E8BD79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184" y="288926"/>
            <a:ext cx="10515600" cy="806450"/>
          </a:xfrm>
        </p:spPr>
        <p:txBody>
          <a:bodyPr>
            <a:noAutofit/>
          </a:bodyPr>
          <a:lstStyle/>
          <a:p>
            <a:r>
              <a:rPr lang="zh-TW" altLang="en-US" sz="5400" dirty="0">
                <a:latin typeface="LiSu" panose="02010509060101010101" pitchFamily="49" charset="-122"/>
                <a:ea typeface="LiSu" panose="02010509060101010101" pitchFamily="49" charset="-122"/>
              </a:rPr>
              <a:t>保羅的禱告 </a:t>
            </a:r>
            <a:r>
              <a:rPr lang="en-US" altLang="zh-TW" sz="5400" dirty="0">
                <a:latin typeface="+mn-lt"/>
                <a:ea typeface="LiSu" panose="02010509060101010101" pitchFamily="49" charset="-122"/>
              </a:rPr>
              <a:t>Paul’s Prayer</a:t>
            </a:r>
            <a:endParaRPr lang="en-US" sz="5400" dirty="0">
              <a:latin typeface="+mn-lt"/>
              <a:ea typeface="LiSu" panose="02010509060101010101" pitchFamily="49" charset="-122"/>
            </a:endParaRP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A8C9C57D-9747-4866-BCEF-D320CD85E4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" r="4128" b="-3"/>
          <a:stretch/>
        </p:blipFill>
        <p:spPr bwMode="auto">
          <a:xfrm>
            <a:off x="563961" y="1960781"/>
            <a:ext cx="3790853" cy="319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88BFC-02E1-43C6-8FD5-03063A537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0" y="1514476"/>
            <a:ext cx="7425431" cy="4691015"/>
          </a:xfrm>
        </p:spPr>
        <p:txBody>
          <a:bodyPr>
            <a:normAutofit/>
          </a:bodyPr>
          <a:lstStyle/>
          <a:p>
            <a:r>
              <a:rPr lang="zh-TW" altLang="en-US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保羅感謝</a:t>
            </a:r>
            <a:r>
              <a:rPr lang="en-US" altLang="zh-TW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- </a:t>
            </a:r>
            <a:r>
              <a:rPr lang="zh-TW" altLang="en-US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信心和愛心</a:t>
            </a:r>
            <a:r>
              <a:rPr lang="en-US" altLang="zh-TW" sz="3900" dirty="0">
                <a:ea typeface="FangSong" panose="02010609060101010101" pitchFamily="49" charset="-122"/>
              </a:rPr>
              <a:t>Paul thanks God for Ephesians</a:t>
            </a:r>
          </a:p>
          <a:p>
            <a:r>
              <a:rPr lang="zh-TW" altLang="en-US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保羅祈求</a:t>
            </a:r>
            <a:r>
              <a:rPr lang="en-US" altLang="zh-TW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- </a:t>
            </a:r>
            <a:r>
              <a:rPr lang="zh-TW" altLang="en-US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明白恩召</a:t>
            </a:r>
            <a:r>
              <a:rPr lang="en-US" altLang="zh-TW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﹑</a:t>
            </a:r>
            <a:r>
              <a:rPr lang="zh-TW" altLang="en-US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基業和能力</a:t>
            </a:r>
            <a:r>
              <a:rPr lang="en-US" altLang="zh-TW" sz="3900" dirty="0">
                <a:ea typeface="FangSong" panose="02010609060101010101" pitchFamily="49" charset="-122"/>
              </a:rPr>
              <a:t>Paul pleads for Ephesians</a:t>
            </a:r>
            <a:endParaRPr lang="en-US" altLang="zh-TW" sz="39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TW" altLang="en-US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基督的能力</a:t>
            </a:r>
            <a:r>
              <a:rPr lang="en-US" altLang="zh-TW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- </a:t>
            </a:r>
            <a:r>
              <a:rPr lang="zh-TW" altLang="en-US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復活</a:t>
            </a:r>
            <a:r>
              <a:rPr lang="en-US" altLang="zh-TW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﹑</a:t>
            </a:r>
            <a:r>
              <a:rPr lang="zh-TW" altLang="en-US" sz="3900" dirty="0">
                <a:latin typeface="FangSong" panose="02010609060101010101" pitchFamily="49" charset="-122"/>
                <a:ea typeface="FangSong" panose="02010609060101010101" pitchFamily="49" charset="-122"/>
              </a:rPr>
              <a:t>榮耀和統治萬有</a:t>
            </a:r>
            <a:r>
              <a:rPr lang="en-US" altLang="zh-TW" sz="3900" dirty="0">
                <a:ea typeface="FangSong" panose="02010609060101010101" pitchFamily="49" charset="-122"/>
              </a:rPr>
              <a:t>Power in Christ: Resurrection, Glorification and Sovereignty</a:t>
            </a:r>
            <a:endParaRPr lang="en-US" altLang="zh-TW" sz="3900" dirty="0"/>
          </a:p>
        </p:txBody>
      </p:sp>
    </p:spTree>
    <p:extLst>
      <p:ext uri="{BB962C8B-B14F-4D97-AF65-F5344CB8AC3E}">
        <p14:creationId xmlns:p14="http://schemas.microsoft.com/office/powerpoint/2010/main" val="46776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>
                <a:latin typeface="LiSu" panose="02010509060101010101" pitchFamily="49" charset="-122"/>
                <a:ea typeface="LiSu" panose="02010509060101010101" pitchFamily="49" charset="-122"/>
              </a:rPr>
              <a:t>這是屬靈的能力</a:t>
            </a:r>
            <a:br>
              <a:rPr lang="en-US" altLang="zh-TW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>
                <a:latin typeface="+mn-lt"/>
              </a:rPr>
              <a:t>This is a Spiritual Power</a:t>
            </a:r>
          </a:p>
        </p:txBody>
      </p:sp>
      <p:graphicFrame>
        <p:nvGraphicFramePr>
          <p:cNvPr id="73" name="Content Placeholder 2">
            <a:extLst>
              <a:ext uri="{FF2B5EF4-FFF2-40B4-BE49-F238E27FC236}">
                <a16:creationId xmlns:a16="http://schemas.microsoft.com/office/drawing/2014/main" id="{27B8F4DF-0A6A-4C55-A82A-6E6911770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729040"/>
              </p:ext>
            </p:extLst>
          </p:nvPr>
        </p:nvGraphicFramePr>
        <p:xfrm>
          <a:off x="838200" y="1825625"/>
          <a:ext cx="1092471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5300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6" y="1012004"/>
            <a:ext cx="4381009" cy="4795408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基督成就了能力</a:t>
            </a:r>
            <a:br>
              <a:rPr lang="en-US" altLang="zh-TW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dirty="0">
                <a:solidFill>
                  <a:srgbClr val="FFFFFF"/>
                </a:solidFill>
                <a:latin typeface="+mn-lt"/>
              </a:rPr>
              <a:t>Christ Makes the Power </a:t>
            </a:r>
            <a:r>
              <a:rPr lang="en-US">
                <a:solidFill>
                  <a:srgbClr val="FFFFFF"/>
                </a:solidFill>
                <a:latin typeface="+mn-lt"/>
              </a:rPr>
              <a:t>Ready for Us</a:t>
            </a:r>
            <a:endParaRPr lang="en-US" dirty="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35D958E-2C76-4215-AB2F-B73BCEB642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12973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3643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256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E2F35-9005-4FD4-A86A-DF5F91CE5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超越一切的能力 </a:t>
            </a:r>
            <a:br>
              <a:rPr lang="en-US" altLang="zh-TW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dirty="0">
                <a:solidFill>
                  <a:srgbClr val="FFFFFF"/>
                </a:solidFill>
                <a:ea typeface="LiSu" panose="02010509060101010101" pitchFamily="49" charset="-122"/>
              </a:rPr>
              <a:t>A Power Over All Things</a:t>
            </a:r>
            <a:endParaRPr lang="en-US" dirty="0">
              <a:solidFill>
                <a:srgbClr val="FFFFFF"/>
              </a:solidFill>
              <a:ea typeface="LiSu" panose="02010509060101010101" pitchFamily="49" charset="-122"/>
            </a:endParaRPr>
          </a:p>
        </p:txBody>
      </p:sp>
      <p:pic>
        <p:nvPicPr>
          <p:cNvPr id="3074" name="Picture 2" descr="Image result for rule and power and dominion">
            <a:extLst>
              <a:ext uri="{FF2B5EF4-FFF2-40B4-BE49-F238E27FC236}">
                <a16:creationId xmlns:a16="http://schemas.microsoft.com/office/drawing/2014/main" id="{0348E748-8CC8-4141-ACEA-68B7620E4D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r="1447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64F95-27AC-48EA-A556-09960180D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25" y="514350"/>
            <a:ext cx="4067175" cy="5772150"/>
          </a:xfrm>
        </p:spPr>
        <p:txBody>
          <a:bodyPr anchor="ctr">
            <a:normAutofit/>
          </a:bodyPr>
          <a:lstStyle/>
          <a:p>
            <a:r>
              <a:rPr lang="zh-TW" altLang="en-US" sz="4000" dirty="0">
                <a:solidFill>
                  <a:srgbClr val="FFFFFF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執政的</a:t>
            </a:r>
            <a:r>
              <a:rPr lang="en-US" altLang="zh-TW" sz="4000" dirty="0">
                <a:solidFill>
                  <a:srgbClr val="FFFFFF"/>
                </a:solidFill>
                <a:latin typeface="+mj-lt"/>
                <a:ea typeface="FangSong" panose="02010609060101010101" pitchFamily="49" charset="-122"/>
              </a:rPr>
              <a:t>Rule</a:t>
            </a:r>
          </a:p>
          <a:p>
            <a:r>
              <a:rPr lang="zh-TW" altLang="en-US" sz="4000" dirty="0">
                <a:solidFill>
                  <a:srgbClr val="FFFFFF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掌權的</a:t>
            </a:r>
            <a:r>
              <a:rPr lang="en-US" altLang="zh-TW" sz="4000" dirty="0">
                <a:solidFill>
                  <a:srgbClr val="FFFFFF"/>
                </a:solidFill>
                <a:latin typeface="+mj-lt"/>
                <a:ea typeface="FangSong" panose="02010609060101010101" pitchFamily="49" charset="-122"/>
              </a:rPr>
              <a:t>Authority</a:t>
            </a:r>
          </a:p>
          <a:p>
            <a:r>
              <a:rPr lang="zh-TW" altLang="en-US" sz="4000" dirty="0">
                <a:solidFill>
                  <a:srgbClr val="FFFFFF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有能的</a:t>
            </a:r>
            <a:r>
              <a:rPr lang="en-US" altLang="zh-TW" sz="4000" dirty="0">
                <a:solidFill>
                  <a:srgbClr val="FFFFFF"/>
                </a:solidFill>
                <a:latin typeface="+mj-lt"/>
                <a:ea typeface="FangSong" panose="02010609060101010101" pitchFamily="49" charset="-122"/>
              </a:rPr>
              <a:t>Power</a:t>
            </a:r>
          </a:p>
          <a:p>
            <a:r>
              <a:rPr lang="zh-TW" altLang="en-US" sz="4000" dirty="0">
                <a:solidFill>
                  <a:srgbClr val="FFFFFF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主治的</a:t>
            </a:r>
            <a:r>
              <a:rPr lang="en-US" altLang="zh-TW" sz="4000" dirty="0">
                <a:solidFill>
                  <a:srgbClr val="FFFFFF"/>
                </a:solidFill>
                <a:latin typeface="+mj-lt"/>
                <a:ea typeface="FangSong" panose="02010609060101010101" pitchFamily="49" charset="-122"/>
              </a:rPr>
              <a:t>Dominion</a:t>
            </a:r>
          </a:p>
          <a:p>
            <a:r>
              <a:rPr lang="zh-TW" altLang="en-US" sz="4000" dirty="0">
                <a:solidFill>
                  <a:srgbClr val="FFFFFF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今世的</a:t>
            </a:r>
            <a:r>
              <a:rPr lang="en-US" altLang="zh-TW" sz="4000" dirty="0">
                <a:solidFill>
                  <a:srgbClr val="FFFFFF"/>
                </a:solidFill>
                <a:latin typeface="+mj-lt"/>
                <a:ea typeface="FangSong" panose="02010609060101010101" pitchFamily="49" charset="-122"/>
              </a:rPr>
              <a:t>In this age</a:t>
            </a:r>
          </a:p>
          <a:p>
            <a:r>
              <a:rPr lang="zh-TW" altLang="en-US" sz="4000" dirty="0">
                <a:solidFill>
                  <a:srgbClr val="FFFFFF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來世的</a:t>
            </a:r>
            <a:r>
              <a:rPr lang="en-US" altLang="zh-TW" sz="4000" dirty="0">
                <a:solidFill>
                  <a:srgbClr val="FFFFFF"/>
                </a:solidFill>
                <a:latin typeface="+mj-lt"/>
                <a:ea typeface="FangSong" panose="02010609060101010101" pitchFamily="49" charset="-122"/>
              </a:rPr>
              <a:t>The age to Come</a:t>
            </a:r>
            <a:endParaRPr lang="en-US" sz="4000" dirty="0">
              <a:solidFill>
                <a:srgbClr val="FFFFFF"/>
              </a:solidFill>
              <a:latin typeface="+mj-lt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591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6" y="1715872"/>
            <a:ext cx="4476750" cy="2743200"/>
          </a:xfrm>
          <a:prstGeom prst="ellipse">
            <a:avLst/>
          </a:prstGeom>
          <a:solidFill>
            <a:srgbClr val="7B7B7B"/>
          </a:solidFill>
          <a:ln w="174625" cmpd="thinThick">
            <a:solidFill>
              <a:srgbClr val="7B7B7B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成為大能的勇士</a:t>
            </a:r>
            <a:br>
              <a:rPr lang="en-US" altLang="zh-TW" sz="2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B</a:t>
            </a:r>
            <a:r>
              <a:rPr lang="en-US" sz="4000" dirty="0">
                <a:solidFill>
                  <a:srgbClr val="FFFFFF"/>
                </a:solidFill>
                <a:latin typeface="+mn-lt"/>
              </a:rPr>
              <a:t>ecome a Mighty Warrior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32721988-DC87-4CAA-92BE-092BAA42B5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70" r="3447"/>
          <a:stretch/>
        </p:blipFill>
        <p:spPr bwMode="auto">
          <a:xfrm>
            <a:off x="5113446" y="442486"/>
            <a:ext cx="6311899" cy="2751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88C3B-2515-4083-A336-68DBEA1E3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3446" y="3546046"/>
            <a:ext cx="7078554" cy="3149382"/>
          </a:xfrm>
        </p:spPr>
        <p:txBody>
          <a:bodyPr>
            <a:noAutofit/>
          </a:bodyPr>
          <a:lstStyle/>
          <a:p>
            <a:r>
              <a:rPr lang="zh-TW" altLang="en-US" sz="4000" dirty="0">
                <a:latin typeface="FangSong" panose="02010609060101010101" pitchFamily="49" charset="-122"/>
                <a:ea typeface="FangSong" panose="02010609060101010101" pitchFamily="49" charset="-122"/>
              </a:rPr>
              <a:t>當有信心和愛心</a:t>
            </a:r>
            <a:r>
              <a:rPr lang="en-US" altLang="zh-TW" sz="4000" dirty="0">
                <a:latin typeface="+mj-lt"/>
                <a:ea typeface="FangSong" panose="02010609060101010101" pitchFamily="49" charset="-122"/>
              </a:rPr>
              <a:t> Faith in</a:t>
            </a:r>
            <a:r>
              <a:rPr lang="zh-TW" altLang="en-US" sz="4000" dirty="0">
                <a:latin typeface="+mj-lt"/>
                <a:ea typeface="FangSong" panose="02010609060101010101" pitchFamily="49" charset="-122"/>
              </a:rPr>
              <a:t> </a:t>
            </a:r>
            <a:r>
              <a:rPr lang="en-US" altLang="zh-TW" sz="4000" dirty="0">
                <a:latin typeface="+mj-lt"/>
                <a:ea typeface="FangSong" panose="02010609060101010101" pitchFamily="49" charset="-122"/>
              </a:rPr>
              <a:t>God</a:t>
            </a:r>
            <a:r>
              <a:rPr lang="zh-TW" altLang="en-US" sz="4000" dirty="0">
                <a:latin typeface="+mj-lt"/>
                <a:ea typeface="FangSong" panose="02010609060101010101" pitchFamily="49" charset="-122"/>
              </a:rPr>
              <a:t> </a:t>
            </a:r>
            <a:r>
              <a:rPr lang="en-US" altLang="zh-TW" sz="4000" dirty="0">
                <a:latin typeface="+mj-lt"/>
                <a:ea typeface="FangSong" panose="02010609060101010101" pitchFamily="49" charset="-122"/>
              </a:rPr>
              <a:t>and Love to People</a:t>
            </a:r>
          </a:p>
          <a:p>
            <a:r>
              <a:rPr lang="zh-TW" altLang="en-US" sz="4000" dirty="0">
                <a:latin typeface="FangSong" panose="02010609060101010101" pitchFamily="49" charset="-122"/>
                <a:ea typeface="FangSong" panose="02010609060101010101" pitchFamily="49" charset="-122"/>
              </a:rPr>
              <a:t>當以禱告為念</a:t>
            </a:r>
            <a:r>
              <a:rPr lang="en-US" altLang="zh-TW" sz="4000" dirty="0">
                <a:latin typeface="+mj-lt"/>
                <a:ea typeface="FangSong" panose="02010609060101010101" pitchFamily="49" charset="-122"/>
              </a:rPr>
              <a:t>Begin with Prayer</a:t>
            </a:r>
          </a:p>
          <a:p>
            <a:r>
              <a:rPr lang="zh-TW" altLang="en-US" sz="4000" dirty="0">
                <a:latin typeface="FangSong" panose="02010609060101010101" pitchFamily="49" charset="-122"/>
                <a:ea typeface="FangSong" panose="02010609060101010101" pitchFamily="49" charset="-122"/>
              </a:rPr>
              <a:t>當同心合意地祈求</a:t>
            </a:r>
            <a:r>
              <a:rPr lang="en-US" altLang="zh-TW" sz="4000" dirty="0">
                <a:latin typeface="+mj-lt"/>
                <a:ea typeface="FangSong" panose="02010609060101010101" pitchFamily="49" charset="-122"/>
              </a:rPr>
              <a:t>Pray with One Accord</a:t>
            </a:r>
            <a:r>
              <a:rPr lang="zh-TW" altLang="en-US" sz="4000" dirty="0">
                <a:latin typeface="+mj-lt"/>
                <a:ea typeface="FangSong" panose="02010609060101010101" pitchFamily="49" charset="-122"/>
              </a:rPr>
              <a:t> </a:t>
            </a:r>
            <a:endParaRPr lang="en-US" altLang="zh-TW" sz="4000" dirty="0">
              <a:latin typeface="+mj-lt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9897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97B5E-F3FB-4F56-BE19-3E6E1FF78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588" y="2064738"/>
            <a:ext cx="8602824" cy="2728523"/>
          </a:xfrm>
          <a:solidFill>
            <a:schemeClr val="bg1"/>
          </a:solidFill>
          <a:ln w="25400" cap="sq">
            <a:solidFill>
              <a:schemeClr val="tx1"/>
            </a:solidFill>
            <a:miter lim="800000"/>
          </a:ln>
        </p:spPr>
        <p:txBody>
          <a:bodyPr vert="horz" wrap="square" lIns="91440" tIns="45720" rIns="91440" bIns="45720" rtlCol="0">
            <a:normAutofit fontScale="90000"/>
          </a:bodyPr>
          <a:lstStyle/>
          <a:p>
            <a:pPr algn="ctr"/>
            <a:r>
              <a:rPr lang="x-none" sz="5300" dirty="0">
                <a:latin typeface="FangSong" panose="02010609060101010101" pitchFamily="49" charset="-122"/>
                <a:ea typeface="FangSong" panose="02010609060101010101" pitchFamily="49" charset="-122"/>
              </a:rPr>
              <a:t>因為那在你們裡面的，比那在世界上的更大。</a:t>
            </a:r>
            <a:r>
              <a:rPr lang="zh-TW" altLang="en-US" sz="3000" kern="1200" dirty="0">
                <a:latin typeface="LiSu" panose="02010509060101010101" pitchFamily="49" charset="-122"/>
                <a:ea typeface="LiSu" panose="02010509060101010101" pitchFamily="49" charset="-122"/>
              </a:rPr>
              <a:t> </a:t>
            </a:r>
            <a:br>
              <a:rPr lang="en-US" altLang="zh-TW" sz="3000" kern="12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sz="4900" dirty="0"/>
              <a:t>Because greater is He who is in you than he who is in the world. </a:t>
            </a:r>
            <a:endParaRPr lang="en-US" sz="4900" kern="12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00135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158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FangSong</vt:lpstr>
      <vt:lpstr>LiSu</vt:lpstr>
      <vt:lpstr>Arial</vt:lpstr>
      <vt:lpstr>Calibri</vt:lpstr>
      <vt:lpstr>Calibri Light</vt:lpstr>
      <vt:lpstr>Office Theme</vt:lpstr>
      <vt:lpstr>看不見的能力</vt:lpstr>
      <vt:lpstr>保羅的禱告 Paul’s Prayer</vt:lpstr>
      <vt:lpstr>這是屬靈的能力 This is a Spiritual Power</vt:lpstr>
      <vt:lpstr>基督成就了能力 Christ Makes the Power Ready for Us</vt:lpstr>
      <vt:lpstr>超越一切的能力  A Power Over All Things</vt:lpstr>
      <vt:lpstr>成為大能的勇士 Become a Mighty Warrior</vt:lpstr>
      <vt:lpstr>因為那在你們裡面的，比那在世界上的更大。  Because greater is He who is in you than he who is in the world.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看不見的能力</dc:title>
  <dc:creator>Jinchang Chen</dc:creator>
  <cp:lastModifiedBy>Jinchang Chen</cp:lastModifiedBy>
  <cp:revision>3</cp:revision>
  <dcterms:created xsi:type="dcterms:W3CDTF">2019-02-14T02:06:09Z</dcterms:created>
  <dcterms:modified xsi:type="dcterms:W3CDTF">2019-02-14T04:34:37Z</dcterms:modified>
</cp:coreProperties>
</file>