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59" r:id="rId5"/>
    <p:sldId id="262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70B477-80A9-4A12-8578-FD945F0A7FCD}" v="431" dt="2019-02-06T20:13:54.1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nchang Chen" userId="bdf08ddc82ea3892" providerId="LiveId" clId="{1A70B477-80A9-4A12-8578-FD945F0A7FCD}"/>
    <pc:docChg chg="undo custSel addSld delSld modSld">
      <pc:chgData name="Jinchang Chen" userId="bdf08ddc82ea3892" providerId="LiveId" clId="{1A70B477-80A9-4A12-8578-FD945F0A7FCD}" dt="2019-02-06T20:13:44.773" v="677" actId="20577"/>
      <pc:docMkLst>
        <pc:docMk/>
      </pc:docMkLst>
      <pc:sldChg chg="modSp">
        <pc:chgData name="Jinchang Chen" userId="bdf08ddc82ea3892" providerId="LiveId" clId="{1A70B477-80A9-4A12-8578-FD945F0A7FCD}" dt="2019-02-06T18:47:33.428" v="132" actId="1076"/>
        <pc:sldMkLst>
          <pc:docMk/>
          <pc:sldMk cId="2515872722" sldId="257"/>
        </pc:sldMkLst>
        <pc:spChg chg="mod">
          <ac:chgData name="Jinchang Chen" userId="bdf08ddc82ea3892" providerId="LiveId" clId="{1A70B477-80A9-4A12-8578-FD945F0A7FCD}" dt="2019-02-06T18:47:04.487" v="127" actId="255"/>
          <ac:spMkLst>
            <pc:docMk/>
            <pc:sldMk cId="2515872722" sldId="257"/>
            <ac:spMk id="2" creationId="{00000000-0000-0000-0000-000000000000}"/>
          </ac:spMkLst>
        </pc:spChg>
        <pc:spChg chg="mod">
          <ac:chgData name="Jinchang Chen" userId="bdf08ddc82ea3892" providerId="LiveId" clId="{1A70B477-80A9-4A12-8578-FD945F0A7FCD}" dt="2019-02-06T18:47:27.896" v="131" actId="255"/>
          <ac:spMkLst>
            <pc:docMk/>
            <pc:sldMk cId="2515872722" sldId="257"/>
            <ac:spMk id="5" creationId="{00000000-0000-0000-0000-000000000000}"/>
          </ac:spMkLst>
        </pc:spChg>
        <pc:picChg chg="mod">
          <ac:chgData name="Jinchang Chen" userId="bdf08ddc82ea3892" providerId="LiveId" clId="{1A70B477-80A9-4A12-8578-FD945F0A7FCD}" dt="2019-02-06T18:47:33.428" v="132" actId="1076"/>
          <ac:picMkLst>
            <pc:docMk/>
            <pc:sldMk cId="2515872722" sldId="257"/>
            <ac:picMk id="1026" creationId="{00000000-0000-0000-0000-000000000000}"/>
          </ac:picMkLst>
        </pc:picChg>
      </pc:sldChg>
      <pc:sldChg chg="modSp">
        <pc:chgData name="Jinchang Chen" userId="bdf08ddc82ea3892" providerId="LiveId" clId="{1A70B477-80A9-4A12-8578-FD945F0A7FCD}" dt="2019-02-06T18:48:11.636" v="146" actId="20577"/>
        <pc:sldMkLst>
          <pc:docMk/>
          <pc:sldMk cId="1991156516" sldId="258"/>
        </pc:sldMkLst>
        <pc:spChg chg="mod">
          <ac:chgData name="Jinchang Chen" userId="bdf08ddc82ea3892" providerId="LiveId" clId="{1A70B477-80A9-4A12-8578-FD945F0A7FCD}" dt="2019-02-06T18:47:47.601" v="133" actId="255"/>
          <ac:spMkLst>
            <pc:docMk/>
            <pc:sldMk cId="1991156516" sldId="258"/>
            <ac:spMk id="2" creationId="{00000000-0000-0000-0000-000000000000}"/>
          </ac:spMkLst>
        </pc:spChg>
        <pc:spChg chg="mod">
          <ac:chgData name="Jinchang Chen" userId="bdf08ddc82ea3892" providerId="LiveId" clId="{1A70B477-80A9-4A12-8578-FD945F0A7FCD}" dt="2019-02-06T18:48:11.636" v="146" actId="20577"/>
          <ac:spMkLst>
            <pc:docMk/>
            <pc:sldMk cId="1991156516" sldId="258"/>
            <ac:spMk id="3" creationId="{00000000-0000-0000-0000-000000000000}"/>
          </ac:spMkLst>
        </pc:spChg>
        <pc:picChg chg="mod">
          <ac:chgData name="Jinchang Chen" userId="bdf08ddc82ea3892" providerId="LiveId" clId="{1A70B477-80A9-4A12-8578-FD945F0A7FCD}" dt="2019-02-06T18:45:53.633" v="111" actId="1076"/>
          <ac:picMkLst>
            <pc:docMk/>
            <pc:sldMk cId="1991156516" sldId="258"/>
            <ac:picMk id="2050" creationId="{00000000-0000-0000-0000-000000000000}"/>
          </ac:picMkLst>
        </pc:picChg>
      </pc:sldChg>
      <pc:sldChg chg="modSp modAnim">
        <pc:chgData name="Jinchang Chen" userId="bdf08ddc82ea3892" providerId="LiveId" clId="{1A70B477-80A9-4A12-8578-FD945F0A7FCD}" dt="2019-02-06T20:13:21.635" v="671"/>
        <pc:sldMkLst>
          <pc:docMk/>
          <pc:sldMk cId="391232269" sldId="259"/>
        </pc:sldMkLst>
        <pc:spChg chg="mod">
          <ac:chgData name="Jinchang Chen" userId="bdf08ddc82ea3892" providerId="LiveId" clId="{1A70B477-80A9-4A12-8578-FD945F0A7FCD}" dt="2019-02-06T19:11:12.429" v="583" actId="255"/>
          <ac:spMkLst>
            <pc:docMk/>
            <pc:sldMk cId="391232269" sldId="259"/>
            <ac:spMk id="2" creationId="{00000000-0000-0000-0000-000000000000}"/>
          </ac:spMkLst>
        </pc:spChg>
        <pc:spChg chg="mod">
          <ac:chgData name="Jinchang Chen" userId="bdf08ddc82ea3892" providerId="LiveId" clId="{1A70B477-80A9-4A12-8578-FD945F0A7FCD}" dt="2019-02-06T20:13:21.635" v="671"/>
          <ac:spMkLst>
            <pc:docMk/>
            <pc:sldMk cId="391232269" sldId="259"/>
            <ac:spMk id="3" creationId="{00000000-0000-0000-0000-000000000000}"/>
          </ac:spMkLst>
        </pc:spChg>
      </pc:sldChg>
      <pc:sldChg chg="modSp">
        <pc:chgData name="Jinchang Chen" userId="bdf08ddc82ea3892" providerId="LiveId" clId="{1A70B477-80A9-4A12-8578-FD945F0A7FCD}" dt="2019-02-06T18:51:13.102" v="204" actId="1076"/>
        <pc:sldMkLst>
          <pc:docMk/>
          <pc:sldMk cId="416356582" sldId="260"/>
        </pc:sldMkLst>
        <pc:spChg chg="mod">
          <ac:chgData name="Jinchang Chen" userId="bdf08ddc82ea3892" providerId="LiveId" clId="{1A70B477-80A9-4A12-8578-FD945F0A7FCD}" dt="2019-02-06T18:48:49.712" v="147" actId="255"/>
          <ac:spMkLst>
            <pc:docMk/>
            <pc:sldMk cId="416356582" sldId="260"/>
            <ac:spMk id="2" creationId="{00000000-0000-0000-0000-000000000000}"/>
          </ac:spMkLst>
        </pc:spChg>
        <pc:spChg chg="mod">
          <ac:chgData name="Jinchang Chen" userId="bdf08ddc82ea3892" providerId="LiveId" clId="{1A70B477-80A9-4A12-8578-FD945F0A7FCD}" dt="2019-02-06T18:51:13.102" v="204" actId="1076"/>
          <ac:spMkLst>
            <pc:docMk/>
            <pc:sldMk cId="416356582" sldId="260"/>
            <ac:spMk id="3" creationId="{00000000-0000-0000-0000-000000000000}"/>
          </ac:spMkLst>
        </pc:spChg>
        <pc:picChg chg="mod">
          <ac:chgData name="Jinchang Chen" userId="bdf08ddc82ea3892" providerId="LiveId" clId="{1A70B477-80A9-4A12-8578-FD945F0A7FCD}" dt="2019-02-06T18:48:57.296" v="150" actId="1076"/>
          <ac:picMkLst>
            <pc:docMk/>
            <pc:sldMk cId="416356582" sldId="260"/>
            <ac:picMk id="3074" creationId="{00000000-0000-0000-0000-000000000000}"/>
          </ac:picMkLst>
        </pc:picChg>
      </pc:sldChg>
      <pc:sldChg chg="modSp">
        <pc:chgData name="Jinchang Chen" userId="bdf08ddc82ea3892" providerId="LiveId" clId="{1A70B477-80A9-4A12-8578-FD945F0A7FCD}" dt="2019-02-06T19:01:38.585" v="459" actId="1076"/>
        <pc:sldMkLst>
          <pc:docMk/>
          <pc:sldMk cId="2550527637" sldId="261"/>
        </pc:sldMkLst>
        <pc:spChg chg="mod">
          <ac:chgData name="Jinchang Chen" userId="bdf08ddc82ea3892" providerId="LiveId" clId="{1A70B477-80A9-4A12-8578-FD945F0A7FCD}" dt="2019-02-06T19:01:33.038" v="458" actId="20577"/>
          <ac:spMkLst>
            <pc:docMk/>
            <pc:sldMk cId="2550527637" sldId="261"/>
            <ac:spMk id="2" creationId="{00000000-0000-0000-0000-000000000000}"/>
          </ac:spMkLst>
        </pc:spChg>
        <pc:picChg chg="mod">
          <ac:chgData name="Jinchang Chen" userId="bdf08ddc82ea3892" providerId="LiveId" clId="{1A70B477-80A9-4A12-8578-FD945F0A7FCD}" dt="2019-02-06T19:01:38.585" v="459" actId="1076"/>
          <ac:picMkLst>
            <pc:docMk/>
            <pc:sldMk cId="2550527637" sldId="261"/>
            <ac:picMk id="4098" creationId="{00000000-0000-0000-0000-000000000000}"/>
          </ac:picMkLst>
        </pc:picChg>
      </pc:sldChg>
      <pc:sldChg chg="modSp add modAnim">
        <pc:chgData name="Jinchang Chen" userId="bdf08ddc82ea3892" providerId="LiveId" clId="{1A70B477-80A9-4A12-8578-FD945F0A7FCD}" dt="2019-02-06T20:13:44.773" v="677" actId="20577"/>
        <pc:sldMkLst>
          <pc:docMk/>
          <pc:sldMk cId="695492668" sldId="262"/>
        </pc:sldMkLst>
        <pc:spChg chg="mod">
          <ac:chgData name="Jinchang Chen" userId="bdf08ddc82ea3892" providerId="LiveId" clId="{1A70B477-80A9-4A12-8578-FD945F0A7FCD}" dt="2019-02-06T19:16:06.175" v="644" actId="255"/>
          <ac:spMkLst>
            <pc:docMk/>
            <pc:sldMk cId="695492668" sldId="262"/>
            <ac:spMk id="2" creationId="{00000000-0000-0000-0000-000000000000}"/>
          </ac:spMkLst>
        </pc:spChg>
        <pc:spChg chg="mod">
          <ac:chgData name="Jinchang Chen" userId="bdf08ddc82ea3892" providerId="LiveId" clId="{1A70B477-80A9-4A12-8578-FD945F0A7FCD}" dt="2019-02-06T20:13:44.773" v="677" actId="20577"/>
          <ac:spMkLst>
            <pc:docMk/>
            <pc:sldMk cId="695492668" sldId="262"/>
            <ac:spMk id="3" creationId="{00000000-0000-0000-0000-000000000000}"/>
          </ac:spMkLst>
        </pc:spChg>
      </pc:sldChg>
      <pc:sldChg chg="modSp add del">
        <pc:chgData name="Jinchang Chen" userId="bdf08ddc82ea3892" providerId="LiveId" clId="{1A70B477-80A9-4A12-8578-FD945F0A7FCD}" dt="2019-02-06T18:53:20.312" v="234" actId="2696"/>
        <pc:sldMkLst>
          <pc:docMk/>
          <pc:sldMk cId="4176638025" sldId="262"/>
        </pc:sldMkLst>
        <pc:spChg chg="mod">
          <ac:chgData name="Jinchang Chen" userId="bdf08ddc82ea3892" providerId="LiveId" clId="{1A70B477-80A9-4A12-8578-FD945F0A7FCD}" dt="2019-02-06T18:53:08.150" v="233" actId="20577"/>
          <ac:spMkLst>
            <pc:docMk/>
            <pc:sldMk cId="4176638025" sldId="262"/>
            <ac:spMk id="2" creationId="{A563880B-9261-4DEE-9509-7F83AADBC08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9FD6F1-B627-4FAD-9CC4-A6014C388A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256650-1C1A-4C94-BB52-11618B812B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642397-108D-4B76-87B3-93D876D97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AC1AD-CF6D-4616-91C7-60688B9B2029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9A52B6-093F-4D84-921D-736BA30BB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8249F7-9CE6-4AF6-987C-FA6CB064D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ECFA-E44C-4742-B9DD-4709BCBA12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348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07FA5E-26F9-43E2-AFD6-FA624F6F6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F151E8-856C-461A-A12D-F4DCF6796B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AE257D-9494-4B12-BB91-FEB5E49FA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AC1AD-CF6D-4616-91C7-60688B9B2029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8A131E-77F5-480C-A991-693F38833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F11A78-5AF7-4980-AF43-4AAD8A5AD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ECFA-E44C-4742-B9DD-4709BCBA12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874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D89970C-1BB8-4196-BD85-5A74A55641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0B8235-73BD-4C44-9463-53836C34E8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F90B87-6F65-4E07-A917-D17538E40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AC1AD-CF6D-4616-91C7-60688B9B2029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D02A0-C647-4441-98FB-38CF785CCD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51214E-9A80-4734-B1CD-ED35F1326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ECFA-E44C-4742-B9DD-4709BCBA12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144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962A8-8CEB-4463-AE23-0F63C12EF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150F96-D729-422C-A4CB-37DD150907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E39BAE-E44C-4C28-8501-046B0E37F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AC1AD-CF6D-4616-91C7-60688B9B2029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EAF653-C2B0-439C-A183-8328CF62C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C325D9-5B9F-49C2-BFD7-FBFD528BE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ECFA-E44C-4742-B9DD-4709BCBA12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247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EC2168-A2F5-4279-8CA1-23B6ACC7D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081E55-1DA0-4387-81DE-E621D36FA8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60AB76-C63A-4C8E-A42F-553DAF938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AC1AD-CF6D-4616-91C7-60688B9B2029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D70847-8253-404E-AF19-57CA64187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A45D6C-8FB5-44D2-81DB-08A47C890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ECFA-E44C-4742-B9DD-4709BCBA12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537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99784-8FAE-4EE9-8799-3B5773169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4214F9-247F-445A-ABB4-8E6D755F8A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322EC5-67E9-4A41-8FAC-3D02366367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26A4DC-B14E-40F6-A167-EC69FE7E4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AC1AD-CF6D-4616-91C7-60688B9B2029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9FADD7-D7DF-4024-A5EC-2942CFEE9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D14D9F-6FD2-4140-BFDC-E4C7DD904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ECFA-E44C-4742-B9DD-4709BCBA12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184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DEDA5-B01F-4A54-8125-114A6BAB3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D521A4-8F30-4DA4-AB22-9B90642E4C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BB9BB9-90EF-41CE-BE83-AEEC91AAB9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0C2A07-FE12-4E34-9447-4A49FC840D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47D9CF-F3E7-4DD4-8845-DCF1464B7E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BF97463-E837-4552-9EB0-F05F6F07A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AC1AD-CF6D-4616-91C7-60688B9B2029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173E7C7-A92A-405B-8AB4-31A793A16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866C47-E554-43EE-8608-331C35920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ECFA-E44C-4742-B9DD-4709BCBA12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799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1D0C6F-336D-46BB-8B96-D5B31CD5E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1727FD-9919-4ABF-98BA-672C9D13A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AC1AD-CF6D-4616-91C7-60688B9B2029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C2C203-9A10-485B-AA1F-BC7081C3B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A8E525-BB45-461F-BE8D-65CCFE465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ECFA-E44C-4742-B9DD-4709BCBA12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853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CBB1D4-89F6-4E8A-8C31-012958C3C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AC1AD-CF6D-4616-91C7-60688B9B2029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5F3D33-9295-4C97-9657-1F63E0FE3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92D0D7-DDE3-43DF-9844-09E332B4A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ECFA-E44C-4742-B9DD-4709BCBA12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622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9D1571-891C-4E71-8D21-1BABBD62F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7AD36C-F814-42FB-81A2-1297ACE921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E61893-14F5-4FF0-9CD4-0935864E14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C734EE-8793-4DB4-B377-41F92679B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AC1AD-CF6D-4616-91C7-60688B9B2029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376B54-B776-437E-9DD0-B3C571080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18028C-A345-45D9-928E-0594A0C12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ECFA-E44C-4742-B9DD-4709BCBA12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721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B90A7-1A12-4947-9A27-65E0B705DF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F1315F4-9EB6-4A93-98D2-7C561E84C5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F6DE92-E7CB-40CC-BA4B-FED1CFECFB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3BD178-6CC7-4129-892A-A93E333B0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AC1AD-CF6D-4616-91C7-60688B9B2029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CCA0F4-7178-47F9-92C9-67905EA11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0454EE-D318-436B-8EF2-3D6A65E3E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ECFA-E44C-4742-B9DD-4709BCBA12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701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40597A1-275F-4A18-843D-8C869A6A2D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B749A1-132C-4467-8AB9-3CC67B5F8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BE06BA-9181-4AA1-9B50-4A2792BDD4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2AC1AD-CF6D-4616-91C7-60688B9B2029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9F0D73-4F9A-479C-B0E2-2488964DCB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6B0970-161F-40DC-87A4-C5ABCEB6F8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AECFA-E44C-4742-B9DD-4709BCBA12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753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5118" y="838201"/>
            <a:ext cx="8673484" cy="906623"/>
          </a:xfrm>
        </p:spPr>
        <p:txBody>
          <a:bodyPr>
            <a:normAutofit/>
          </a:bodyPr>
          <a:lstStyle/>
          <a:p>
            <a:pPr algn="l"/>
            <a:r>
              <a:rPr lang="zh-CN" altLang="en-US" sz="5300" b="1" dirty="0">
                <a:solidFill>
                  <a:srgbClr val="A50021"/>
                </a:solidFill>
                <a:latin typeface="Microsoft YaHei" pitchFamily="34" charset="-122"/>
                <a:ea typeface="Microsoft YaHei" pitchFamily="34" charset="-122"/>
                <a:cs typeface="Aharoni" pitchFamily="2" charset="-79"/>
              </a:rPr>
              <a:t>什么是福 </a:t>
            </a:r>
            <a:r>
              <a:rPr lang="en-US" altLang="zh-CN" sz="4800" b="1" dirty="0">
                <a:solidFill>
                  <a:srgbClr val="A50021"/>
                </a:solidFill>
                <a:latin typeface="+mn-lt"/>
                <a:ea typeface="Microsoft YaHei" pitchFamily="34" charset="-122"/>
                <a:cs typeface="Aharoni" pitchFamily="2" charset="-79"/>
              </a:rPr>
              <a:t>What Is Blessing?</a:t>
            </a:r>
            <a:endParaRPr lang="en-US" sz="4800" b="1" dirty="0">
              <a:solidFill>
                <a:srgbClr val="A50021"/>
              </a:solidFill>
              <a:latin typeface="+mn-lt"/>
              <a:ea typeface="Microsoft YaHei" pitchFamily="34" charset="-122"/>
              <a:cs typeface="Aharoni" pitchFamily="2" charset="-79"/>
            </a:endParaRPr>
          </a:p>
        </p:txBody>
      </p:sp>
      <p:pic>
        <p:nvPicPr>
          <p:cNvPr id="1026" name="Picture 2" descr="http://t0.gstatic.com/images?q=tbn:ANd9GcR9Ta-8q91hBxTppQ1TMHO2xn1M0CmKpUd9u6FQsY9rMPXyUGECz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8482" y="3205066"/>
            <a:ext cx="24384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225118" y="4902368"/>
            <a:ext cx="460310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b="1" dirty="0">
                <a:solidFill>
                  <a:srgbClr val="A50021"/>
                </a:solidFill>
                <a:latin typeface="DFKai-SB" pitchFamily="65" charset="-120"/>
                <a:ea typeface="DFKai-SB" pitchFamily="65" charset="-120"/>
                <a:cs typeface="Aharoni" pitchFamily="2" charset="-79"/>
              </a:rPr>
              <a:t>二零一九</a:t>
            </a:r>
            <a:r>
              <a:rPr lang="zh-CN" altLang="en-US" sz="3600" b="1" dirty="0">
                <a:solidFill>
                  <a:srgbClr val="A50021"/>
                </a:solidFill>
                <a:latin typeface="DFKai-SB" pitchFamily="65" charset="-120"/>
                <a:ea typeface="DFKai-SB" pitchFamily="65" charset="-120"/>
                <a:cs typeface="Aharoni" pitchFamily="2" charset="-79"/>
              </a:rPr>
              <a:t>新春贺喜</a:t>
            </a:r>
            <a:endParaRPr lang="en-US" altLang="zh-CN" sz="3600" b="1" dirty="0">
              <a:solidFill>
                <a:srgbClr val="A50021"/>
              </a:solidFill>
              <a:latin typeface="DFKai-SB" pitchFamily="65" charset="-120"/>
              <a:ea typeface="DFKai-SB" pitchFamily="65" charset="-120"/>
              <a:cs typeface="Aharoni" pitchFamily="2" charset="-79"/>
            </a:endParaRPr>
          </a:p>
          <a:p>
            <a:pPr algn="ctr"/>
            <a:r>
              <a:rPr lang="en-US" sz="3200" b="1" dirty="0">
                <a:solidFill>
                  <a:srgbClr val="A50021"/>
                </a:solidFill>
                <a:ea typeface="DFKai-SB" pitchFamily="65" charset="-120"/>
                <a:cs typeface="Aharoni" pitchFamily="2" charset="-79"/>
              </a:rPr>
              <a:t>2019 Chinese New Year</a:t>
            </a:r>
            <a:endParaRPr lang="en-US" sz="3200" dirty="0"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15872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5400" b="1" dirty="0">
                <a:solidFill>
                  <a:srgbClr val="A50021"/>
                </a:solidFill>
                <a:latin typeface="Microsoft YaHei" pitchFamily="34" charset="-122"/>
                <a:ea typeface="Microsoft YaHei" pitchFamily="34" charset="-122"/>
                <a:cs typeface="Microsoft Sans Serif" pitchFamily="34" charset="0"/>
              </a:rPr>
              <a:t>新年祝愿 </a:t>
            </a:r>
            <a:r>
              <a:rPr lang="en-US" altLang="zh-CN" sz="4800" b="1" dirty="0">
                <a:solidFill>
                  <a:srgbClr val="A50021"/>
                </a:solidFill>
                <a:latin typeface="+mn-lt"/>
                <a:ea typeface="Microsoft YaHei" pitchFamily="34" charset="-122"/>
                <a:cs typeface="Microsoft Sans Serif" pitchFamily="34" charset="0"/>
              </a:rPr>
              <a:t>New Year Wishes</a:t>
            </a:r>
            <a:endParaRPr lang="en-US" sz="4800" b="1" dirty="0">
              <a:solidFill>
                <a:srgbClr val="A50021"/>
              </a:solidFill>
              <a:latin typeface="+mn-lt"/>
              <a:ea typeface="Microsoft YaHei" pitchFamily="34" charset="-122"/>
              <a:cs typeface="Microsoft Sans Serif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2155" y="1797844"/>
            <a:ext cx="8229600" cy="2362200"/>
          </a:xfrm>
        </p:spPr>
        <p:txBody>
          <a:bodyPr>
            <a:noAutofit/>
          </a:bodyPr>
          <a:lstStyle/>
          <a:p>
            <a:r>
              <a:rPr lang="zh-CN" altLang="en-US" sz="4000" b="1" dirty="0">
                <a:solidFill>
                  <a:srgbClr val="990099"/>
                </a:solidFill>
                <a:latin typeface="DFKai-SB" pitchFamily="65" charset="-120"/>
                <a:ea typeface="DFKai-SB" pitchFamily="65" charset="-120"/>
              </a:rPr>
              <a:t>富裕是福 </a:t>
            </a:r>
            <a:r>
              <a:rPr lang="en-US" altLang="zh-CN" sz="4000" b="1" dirty="0">
                <a:solidFill>
                  <a:srgbClr val="990099"/>
                </a:solidFill>
                <a:ea typeface="DFKai-SB" pitchFamily="65" charset="-120"/>
              </a:rPr>
              <a:t>Richness</a:t>
            </a:r>
          </a:p>
          <a:p>
            <a:r>
              <a:rPr lang="zh-CN" altLang="en-US" sz="4000" b="1" dirty="0">
                <a:solidFill>
                  <a:srgbClr val="990099"/>
                </a:solidFill>
                <a:latin typeface="DFKai-SB" pitchFamily="65" charset="-120"/>
                <a:ea typeface="DFKai-SB" pitchFamily="65" charset="-120"/>
              </a:rPr>
              <a:t>健康是福 </a:t>
            </a:r>
            <a:r>
              <a:rPr lang="en-US" altLang="zh-CN" sz="4000" b="1" dirty="0">
                <a:solidFill>
                  <a:srgbClr val="990099"/>
                </a:solidFill>
                <a:ea typeface="DFKai-SB" pitchFamily="65" charset="-120"/>
              </a:rPr>
              <a:t>Health</a:t>
            </a:r>
          </a:p>
          <a:p>
            <a:r>
              <a:rPr lang="zh-CN" altLang="en-US" sz="4000" b="1" dirty="0">
                <a:solidFill>
                  <a:srgbClr val="990099"/>
                </a:solidFill>
                <a:latin typeface="DFKai-SB" pitchFamily="65" charset="-120"/>
                <a:ea typeface="DFKai-SB" pitchFamily="65" charset="-120"/>
              </a:rPr>
              <a:t>平安是福 </a:t>
            </a:r>
            <a:r>
              <a:rPr lang="en-US" altLang="zh-CN" sz="4000" b="1" dirty="0">
                <a:solidFill>
                  <a:srgbClr val="990099"/>
                </a:solidFill>
                <a:ea typeface="DFKai-SB" pitchFamily="65" charset="-120"/>
              </a:rPr>
              <a:t>Peace</a:t>
            </a:r>
          </a:p>
        </p:txBody>
      </p:sp>
      <p:pic>
        <p:nvPicPr>
          <p:cNvPr id="2050" name="Picture 2" descr="http://pn.680.com/news/2013-01/2013011821049649_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8930" y="4267200"/>
            <a:ext cx="2362200" cy="1561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1156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5400" b="1" dirty="0">
                <a:solidFill>
                  <a:srgbClr val="A50021"/>
                </a:solidFill>
                <a:latin typeface="Microsoft YaHei" pitchFamily="34" charset="-122"/>
                <a:ea typeface="Microsoft YaHei" pitchFamily="34" charset="-122"/>
              </a:rPr>
              <a:t>智慧言语 </a:t>
            </a:r>
            <a:r>
              <a:rPr lang="en-US" altLang="zh-CN" sz="4800" b="1" dirty="0">
                <a:solidFill>
                  <a:srgbClr val="A50021"/>
                </a:solidFill>
                <a:latin typeface="+mn-lt"/>
                <a:ea typeface="Microsoft YaHei" pitchFamily="34" charset="-122"/>
              </a:rPr>
              <a:t>Wisdom in</a:t>
            </a:r>
            <a:r>
              <a:rPr lang="zh-TW" altLang="en-US" sz="4800" b="1" dirty="0">
                <a:solidFill>
                  <a:srgbClr val="A50021"/>
                </a:solidFill>
                <a:latin typeface="+mn-lt"/>
                <a:ea typeface="Microsoft YaHei" pitchFamily="34" charset="-122"/>
              </a:rPr>
              <a:t> </a:t>
            </a:r>
            <a:r>
              <a:rPr lang="en-US" altLang="zh-TW" sz="4800" b="1" dirty="0">
                <a:solidFill>
                  <a:srgbClr val="A50021"/>
                </a:solidFill>
                <a:latin typeface="+mn-lt"/>
                <a:ea typeface="Microsoft YaHei" pitchFamily="34" charset="-122"/>
              </a:rPr>
              <a:t>Blessings</a:t>
            </a:r>
            <a:endParaRPr lang="en-US" sz="4800" b="1" dirty="0">
              <a:solidFill>
                <a:srgbClr val="A50021"/>
              </a:solidFill>
              <a:latin typeface="+mn-lt"/>
              <a:ea typeface="Microsoft YaHei" pitchFamily="34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6172" y="1938922"/>
            <a:ext cx="8229600" cy="2209800"/>
          </a:xfrm>
        </p:spPr>
        <p:txBody>
          <a:bodyPr>
            <a:normAutofit/>
          </a:bodyPr>
          <a:lstStyle/>
          <a:p>
            <a:r>
              <a:rPr lang="zh-CN" altLang="en-US" sz="4000" b="1" dirty="0">
                <a:solidFill>
                  <a:srgbClr val="990099"/>
                </a:solidFill>
                <a:latin typeface="DFKai-SB" pitchFamily="65" charset="-120"/>
                <a:ea typeface="DFKai-SB" pitchFamily="65" charset="-120"/>
              </a:rPr>
              <a:t>辛苦是福 </a:t>
            </a:r>
            <a:r>
              <a:rPr lang="en-US" altLang="zh-CN" sz="4000" b="1" dirty="0">
                <a:solidFill>
                  <a:srgbClr val="990099"/>
                </a:solidFill>
                <a:ea typeface="DFKai-SB" pitchFamily="65" charset="-120"/>
              </a:rPr>
              <a:t>Hard Working</a:t>
            </a:r>
          </a:p>
          <a:p>
            <a:r>
              <a:rPr lang="zh-CN" altLang="en-US" sz="4000" b="1" dirty="0">
                <a:solidFill>
                  <a:srgbClr val="990099"/>
                </a:solidFill>
                <a:latin typeface="DFKai-SB" pitchFamily="65" charset="-120"/>
                <a:ea typeface="DFKai-SB" pitchFamily="65" charset="-120"/>
              </a:rPr>
              <a:t>吃亏是福 </a:t>
            </a:r>
            <a:r>
              <a:rPr lang="en-US" altLang="zh-CN" sz="4000" b="1" dirty="0">
                <a:solidFill>
                  <a:srgbClr val="990099"/>
                </a:solidFill>
                <a:ea typeface="DFKai-SB" pitchFamily="65" charset="-120"/>
              </a:rPr>
              <a:t>Taking a loss</a:t>
            </a:r>
          </a:p>
          <a:p>
            <a:r>
              <a:rPr lang="zh-CN" altLang="en-US" sz="4000" b="1" dirty="0">
                <a:solidFill>
                  <a:srgbClr val="990099"/>
                </a:solidFill>
                <a:latin typeface="DFKai-SB" pitchFamily="65" charset="-120"/>
                <a:ea typeface="DFKai-SB" pitchFamily="65" charset="-120"/>
              </a:rPr>
              <a:t>磨难是福 </a:t>
            </a:r>
            <a:r>
              <a:rPr lang="en-US" altLang="zh-CN" sz="4000" b="1" dirty="0">
                <a:solidFill>
                  <a:srgbClr val="990099"/>
                </a:solidFill>
                <a:ea typeface="DFKai-SB" pitchFamily="65" charset="-120"/>
              </a:rPr>
              <a:t>Suffering</a:t>
            </a:r>
            <a:endParaRPr lang="en-US" sz="4000" b="1" dirty="0">
              <a:solidFill>
                <a:srgbClr val="990099"/>
              </a:solidFill>
              <a:ea typeface="DFKai-SB" pitchFamily="65" charset="-120"/>
            </a:endParaRPr>
          </a:p>
        </p:txBody>
      </p:sp>
      <p:pic>
        <p:nvPicPr>
          <p:cNvPr id="3074" name="Picture 2" descr="http://t3.gstatic.com/images?q=tbn:ANd9GcTz0XDiZgw_al0IKQWlGGNuL6NvRg2bTo4FQ7OLn8Ec7b58wwAJF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600" y="4148722"/>
            <a:ext cx="2743200" cy="1941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356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873" y="325016"/>
            <a:ext cx="8229600" cy="868362"/>
          </a:xfrm>
        </p:spPr>
        <p:txBody>
          <a:bodyPr>
            <a:normAutofit/>
          </a:bodyPr>
          <a:lstStyle/>
          <a:p>
            <a:r>
              <a:rPr lang="zh-CN" altLang="en-US" b="1" dirty="0">
                <a:solidFill>
                  <a:srgbClr val="A50021"/>
                </a:solidFill>
                <a:latin typeface="Microsoft YaHei" pitchFamily="34" charset="-122"/>
                <a:ea typeface="Microsoft YaHei" pitchFamily="34" charset="-122"/>
              </a:rPr>
              <a:t>耶稣如此说 </a:t>
            </a:r>
            <a:r>
              <a:rPr lang="en-US" altLang="zh-CN" sz="4000" b="1" dirty="0">
                <a:solidFill>
                  <a:srgbClr val="A50021"/>
                </a:solidFill>
                <a:latin typeface="Microsoft YaHei" pitchFamily="34" charset="-122"/>
                <a:ea typeface="Microsoft YaHei" pitchFamily="34" charset="-122"/>
              </a:rPr>
              <a:t>Jesus Said (1)</a:t>
            </a:r>
            <a:r>
              <a:rPr lang="en-US" altLang="zh-CN" b="1" dirty="0">
                <a:solidFill>
                  <a:srgbClr val="A50021"/>
                </a:solidFill>
                <a:latin typeface="Microsoft YaHei" pitchFamily="34" charset="-122"/>
                <a:ea typeface="Microsoft YaHei" pitchFamily="34" charset="-122"/>
              </a:rPr>
              <a:t>:</a:t>
            </a:r>
            <a:endParaRPr lang="en-US" b="1" dirty="0">
              <a:solidFill>
                <a:srgbClr val="A50021"/>
              </a:solidFill>
              <a:latin typeface="Microsoft YaHei" pitchFamily="34" charset="-122"/>
              <a:ea typeface="Microsoft YaHei" pitchFamily="34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4873" y="1449354"/>
            <a:ext cx="10885896" cy="5083629"/>
          </a:xfrm>
        </p:spPr>
        <p:txBody>
          <a:bodyPr>
            <a:normAutofit fontScale="85000" lnSpcReduction="20000"/>
          </a:bodyPr>
          <a:lstStyle/>
          <a:p>
            <a:r>
              <a:rPr lang="zh-CN" altLang="en-US" sz="3800" b="1" dirty="0">
                <a:solidFill>
                  <a:srgbClr val="002060"/>
                </a:solidFill>
                <a:latin typeface="DFKai-SB" pitchFamily="65" charset="-120"/>
                <a:ea typeface="DFKai-SB" pitchFamily="65" charset="-120"/>
              </a:rPr>
              <a:t>虚心的人有福了！因为天国是他们的。</a:t>
            </a:r>
            <a:endParaRPr lang="en-US" altLang="zh-CN" sz="3800" b="1" dirty="0">
              <a:solidFill>
                <a:srgbClr val="002060"/>
              </a:solidFill>
              <a:latin typeface="DFKai-SB" pitchFamily="65" charset="-120"/>
              <a:ea typeface="DFKai-SB" pitchFamily="65" charset="-120"/>
            </a:endParaRPr>
          </a:p>
          <a:p>
            <a:pPr marL="0" indent="0">
              <a:buNone/>
            </a:pPr>
            <a:r>
              <a:rPr lang="en-US" sz="3800" b="1" dirty="0">
                <a:solidFill>
                  <a:srgbClr val="002060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3000" dirty="0">
                <a:solidFill>
                  <a:srgbClr val="002060"/>
                </a:solidFill>
              </a:rPr>
              <a:t>Blessed are the poor in spirit, for theirs is the kingdom of heaven. </a:t>
            </a:r>
            <a:endParaRPr lang="en-US" sz="3000" b="1" dirty="0">
              <a:solidFill>
                <a:srgbClr val="00206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CN" altLang="en-US" sz="3800" b="1" dirty="0">
                <a:solidFill>
                  <a:srgbClr val="002060"/>
                </a:solidFill>
                <a:latin typeface="DFKai-SB" pitchFamily="65" charset="-120"/>
                <a:ea typeface="DFKai-SB" pitchFamily="65" charset="-120"/>
              </a:rPr>
              <a:t>哀恸的人有福了！因为他们必得安慰。</a:t>
            </a:r>
            <a:endParaRPr lang="en-US" altLang="zh-CN" sz="3800" b="1" dirty="0">
              <a:solidFill>
                <a:srgbClr val="002060"/>
              </a:solidFill>
              <a:latin typeface="DFKai-SB" pitchFamily="65" charset="-120"/>
              <a:ea typeface="DFKai-SB" pitchFamily="65" charset="-120"/>
            </a:endParaRPr>
          </a:p>
          <a:p>
            <a:pPr marL="0" indent="0">
              <a:buNone/>
            </a:pPr>
            <a:r>
              <a:rPr lang="en-US" sz="3000" dirty="0">
                <a:solidFill>
                  <a:srgbClr val="002060"/>
                </a:solidFill>
              </a:rPr>
              <a:t>   Blessed are those who mourn, for they shall be comforted. </a:t>
            </a:r>
            <a:endParaRPr lang="en-US" sz="3000" b="1" dirty="0">
              <a:solidFill>
                <a:srgbClr val="00206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CN" altLang="en-US" sz="3800" b="1" dirty="0">
                <a:solidFill>
                  <a:srgbClr val="002060"/>
                </a:solidFill>
                <a:latin typeface="DFKai-SB" pitchFamily="65" charset="-120"/>
                <a:ea typeface="DFKai-SB" pitchFamily="65" charset="-120"/>
              </a:rPr>
              <a:t>温柔的人有福了！因为他们必承受地土。</a:t>
            </a:r>
            <a:endParaRPr lang="en-US" altLang="zh-CN" sz="3800" b="1" dirty="0">
              <a:solidFill>
                <a:srgbClr val="002060"/>
              </a:solidFill>
              <a:latin typeface="DFKai-SB" pitchFamily="65" charset="-120"/>
              <a:ea typeface="DFKai-SB" pitchFamily="65" charset="-120"/>
            </a:endParaRPr>
          </a:p>
          <a:p>
            <a:pPr marL="0" indent="0">
              <a:buNone/>
            </a:pPr>
            <a:r>
              <a:rPr lang="en-US" sz="3800" b="1" dirty="0">
                <a:solidFill>
                  <a:srgbClr val="002060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3000" dirty="0">
                <a:solidFill>
                  <a:srgbClr val="002060"/>
                </a:solidFill>
              </a:rPr>
              <a:t>Blessed are the gentle, for they shall inherit the earth. </a:t>
            </a:r>
            <a:endParaRPr lang="en-US" sz="3000" b="1" dirty="0">
              <a:solidFill>
                <a:srgbClr val="002060"/>
              </a:solidFill>
              <a:ea typeface="DFKai-SB" pitchFamily="65" charset="-120"/>
            </a:endParaRPr>
          </a:p>
          <a:p>
            <a:r>
              <a:rPr lang="zh-CN" altLang="en-US" sz="3800" b="1" dirty="0">
                <a:solidFill>
                  <a:srgbClr val="002060"/>
                </a:solidFill>
                <a:latin typeface="DFKai-SB" pitchFamily="65" charset="-120"/>
                <a:ea typeface="DFKai-SB" pitchFamily="65" charset="-120"/>
              </a:rPr>
              <a:t>饥渴慕义的人有福了！因为他们必得饱足。</a:t>
            </a:r>
            <a:endParaRPr lang="en-US" altLang="zh-CN" sz="3800" b="1" dirty="0">
              <a:solidFill>
                <a:srgbClr val="002060"/>
              </a:solidFill>
              <a:latin typeface="DFKai-SB" pitchFamily="65" charset="-120"/>
              <a:ea typeface="DFKai-SB" pitchFamily="65" charset="-120"/>
            </a:endParaRPr>
          </a:p>
          <a:p>
            <a:pPr marL="0" indent="0">
              <a:buNone/>
            </a:pPr>
            <a:r>
              <a:rPr lang="en-US" sz="3800" b="1" dirty="0">
                <a:solidFill>
                  <a:srgbClr val="002060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3300" dirty="0">
                <a:solidFill>
                  <a:srgbClr val="002060"/>
                </a:solidFill>
              </a:rPr>
              <a:t>Blessed are those who hunger and thirst for righteousness, for they shall be satisfied. </a:t>
            </a:r>
          </a:p>
          <a:p>
            <a:endParaRPr lang="en-US" b="1" dirty="0">
              <a:solidFill>
                <a:srgbClr val="002060"/>
              </a:solidFill>
              <a:latin typeface="DFKai-SB" pitchFamily="65" charset="-120"/>
              <a:ea typeface="DFKai-SB" pitchFamily="65" charset="-120"/>
            </a:endParaRPr>
          </a:p>
          <a:p>
            <a:pPr marL="0" indent="0">
              <a:buNone/>
            </a:pPr>
            <a:r>
              <a:rPr lang="en-US" altLang="zh-CN" b="1" dirty="0">
                <a:solidFill>
                  <a:srgbClr val="990099"/>
                </a:solidFill>
                <a:latin typeface="DFKai-SB" pitchFamily="65" charset="-120"/>
                <a:ea typeface="DFKai-SB" pitchFamily="65" charset="-120"/>
              </a:rPr>
              <a:t>					   				</a:t>
            </a:r>
            <a:r>
              <a:rPr lang="zh-CN" altLang="en-US" sz="2600" b="1" dirty="0">
                <a:solidFill>
                  <a:srgbClr val="002060"/>
                </a:solidFill>
                <a:latin typeface="Microsoft YaHei" pitchFamily="34" charset="-122"/>
                <a:ea typeface="Microsoft YaHei" pitchFamily="34" charset="-122"/>
              </a:rPr>
              <a:t>马太福音</a:t>
            </a:r>
            <a:r>
              <a:rPr lang="en-US" altLang="zh-CN" sz="2600" b="1" dirty="0">
                <a:solidFill>
                  <a:srgbClr val="002060"/>
                </a:solidFill>
                <a:latin typeface="Microsoft YaHei" pitchFamily="34" charset="-122"/>
                <a:ea typeface="Microsoft YaHei" pitchFamily="34" charset="-122"/>
              </a:rPr>
              <a:t>5:3-10</a:t>
            </a:r>
            <a:endParaRPr lang="en-US" sz="2600" b="1" dirty="0">
              <a:solidFill>
                <a:srgbClr val="002060"/>
              </a:solidFill>
              <a:latin typeface="Microsoft YaHei" pitchFamily="34" charset="-122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1232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75" y="325016"/>
            <a:ext cx="8229600" cy="868362"/>
          </a:xfrm>
        </p:spPr>
        <p:txBody>
          <a:bodyPr>
            <a:normAutofit/>
          </a:bodyPr>
          <a:lstStyle/>
          <a:p>
            <a:r>
              <a:rPr lang="zh-CN" altLang="en-US" b="1" dirty="0">
                <a:solidFill>
                  <a:srgbClr val="A50021"/>
                </a:solidFill>
                <a:latin typeface="Microsoft YaHei" pitchFamily="34" charset="-122"/>
                <a:ea typeface="Microsoft YaHei" pitchFamily="34" charset="-122"/>
              </a:rPr>
              <a:t>耶稣如此说 </a:t>
            </a:r>
            <a:r>
              <a:rPr lang="en-US" altLang="zh-CN" sz="4000" b="1" dirty="0">
                <a:solidFill>
                  <a:srgbClr val="A50021"/>
                </a:solidFill>
                <a:latin typeface="Microsoft YaHei" pitchFamily="34" charset="-122"/>
                <a:ea typeface="Microsoft YaHei" pitchFamily="34" charset="-122"/>
              </a:rPr>
              <a:t>Jesus</a:t>
            </a:r>
            <a:r>
              <a:rPr lang="zh-CN" altLang="en-US" sz="4000" b="1" dirty="0">
                <a:solidFill>
                  <a:srgbClr val="A50021"/>
                </a:solidFill>
                <a:latin typeface="Microsoft YaHei" pitchFamily="34" charset="-122"/>
                <a:ea typeface="Microsoft YaHei" pitchFamily="34" charset="-122"/>
              </a:rPr>
              <a:t> </a:t>
            </a:r>
            <a:r>
              <a:rPr lang="en-US" altLang="zh-CN" sz="4000" b="1" dirty="0">
                <a:solidFill>
                  <a:srgbClr val="A50021"/>
                </a:solidFill>
                <a:latin typeface="Microsoft YaHei" pitchFamily="34" charset="-122"/>
                <a:ea typeface="Microsoft YaHei" pitchFamily="34" charset="-122"/>
              </a:rPr>
              <a:t>Said (2):</a:t>
            </a:r>
            <a:endParaRPr lang="en-US" sz="4000" b="1" dirty="0">
              <a:solidFill>
                <a:srgbClr val="A50021"/>
              </a:solidFill>
              <a:latin typeface="Microsoft YaHei" pitchFamily="34" charset="-122"/>
              <a:ea typeface="Microsoft YaHei" pitchFamily="34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2931" y="1456191"/>
            <a:ext cx="11267636" cy="5076793"/>
          </a:xfrm>
        </p:spPr>
        <p:txBody>
          <a:bodyPr>
            <a:normAutofit fontScale="85000" lnSpcReduction="20000"/>
          </a:bodyPr>
          <a:lstStyle/>
          <a:p>
            <a:r>
              <a:rPr lang="zh-CN" altLang="en-US" sz="3800" b="1" dirty="0">
                <a:solidFill>
                  <a:srgbClr val="002060"/>
                </a:solidFill>
                <a:latin typeface="DFKai-SB" pitchFamily="65" charset="-120"/>
                <a:ea typeface="DFKai-SB" pitchFamily="65" charset="-120"/>
              </a:rPr>
              <a:t>怜恤人的人有福了！因为他们必蒙怜恤。</a:t>
            </a:r>
            <a:endParaRPr lang="en-US" altLang="zh-CN" sz="3800" b="1" dirty="0">
              <a:solidFill>
                <a:srgbClr val="002060"/>
              </a:solidFill>
              <a:latin typeface="DFKai-SB" pitchFamily="65" charset="-120"/>
              <a:ea typeface="DFKai-SB" pitchFamily="65" charset="-120"/>
            </a:endParaRPr>
          </a:p>
          <a:p>
            <a:pPr marL="0" indent="0">
              <a:buNone/>
            </a:pPr>
            <a:r>
              <a:rPr lang="en-US" sz="3600" dirty="0">
                <a:solidFill>
                  <a:srgbClr val="002060"/>
                </a:solidFill>
              </a:rPr>
              <a:t>   Blessed are the merciful, for they shall receive mercy. </a:t>
            </a:r>
            <a:endParaRPr lang="en-US" sz="3600" b="1" dirty="0">
              <a:solidFill>
                <a:srgbClr val="00206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CN" altLang="en-US" sz="3800" b="1" dirty="0">
                <a:solidFill>
                  <a:srgbClr val="002060"/>
                </a:solidFill>
                <a:latin typeface="DFKai-SB" pitchFamily="65" charset="-120"/>
                <a:ea typeface="DFKai-SB" pitchFamily="65" charset="-120"/>
              </a:rPr>
              <a:t>清心的人有福了！因为他们必得见神。</a:t>
            </a:r>
            <a:endParaRPr lang="en-US" altLang="zh-CN" sz="3800" b="1" dirty="0">
              <a:solidFill>
                <a:srgbClr val="002060"/>
              </a:solidFill>
              <a:latin typeface="DFKai-SB" pitchFamily="65" charset="-120"/>
              <a:ea typeface="DFKai-SB" pitchFamily="65" charset="-120"/>
            </a:endParaRPr>
          </a:p>
          <a:p>
            <a:pPr marL="0" indent="0">
              <a:buNone/>
            </a:pPr>
            <a:r>
              <a:rPr lang="en-US" sz="3600" dirty="0">
                <a:solidFill>
                  <a:srgbClr val="002060"/>
                </a:solidFill>
              </a:rPr>
              <a:t>   Blessed are the pure in heart, for they shall see God. </a:t>
            </a:r>
            <a:endParaRPr lang="en-US" sz="3600" b="1" dirty="0">
              <a:solidFill>
                <a:srgbClr val="00206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CN" altLang="en-US" sz="3800" b="1" dirty="0">
                <a:solidFill>
                  <a:srgbClr val="002060"/>
                </a:solidFill>
                <a:latin typeface="DFKai-SB" pitchFamily="65" charset="-120"/>
                <a:ea typeface="DFKai-SB" pitchFamily="65" charset="-120"/>
              </a:rPr>
              <a:t>使人和睦的人有福了！因为他们必称为神的儿子。</a:t>
            </a:r>
            <a:endParaRPr lang="en-US" altLang="zh-CN" sz="3800" b="1" dirty="0">
              <a:solidFill>
                <a:srgbClr val="002060"/>
              </a:solidFill>
              <a:latin typeface="DFKai-SB" pitchFamily="65" charset="-120"/>
              <a:ea typeface="DFKai-SB" pitchFamily="65" charset="-120"/>
            </a:endParaRPr>
          </a:p>
          <a:p>
            <a:pPr marL="0" indent="0">
              <a:buNone/>
            </a:pPr>
            <a:r>
              <a:rPr lang="en-US" sz="3600" dirty="0">
                <a:solidFill>
                  <a:srgbClr val="002060"/>
                </a:solidFill>
              </a:rPr>
              <a:t>   Blessed are the peacemakers, for they shall be called sons of God.</a:t>
            </a:r>
            <a:endParaRPr lang="en-US" sz="3600" b="1" dirty="0">
              <a:solidFill>
                <a:srgbClr val="00206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CN" altLang="en-US" sz="3800" b="1" dirty="0">
                <a:solidFill>
                  <a:srgbClr val="002060"/>
                </a:solidFill>
                <a:latin typeface="DFKai-SB" pitchFamily="65" charset="-120"/>
                <a:ea typeface="DFKai-SB" pitchFamily="65" charset="-120"/>
              </a:rPr>
              <a:t>为义受逼迫的人有福了！因为天国是他们的。</a:t>
            </a:r>
            <a:endParaRPr lang="en-US" altLang="zh-CN" sz="38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3800" dirty="0">
                <a:solidFill>
                  <a:srgbClr val="002060"/>
                </a:solidFill>
              </a:rPr>
              <a:t>   </a:t>
            </a:r>
            <a:r>
              <a:rPr lang="en-US" sz="3300" dirty="0">
                <a:solidFill>
                  <a:srgbClr val="002060"/>
                </a:solidFill>
              </a:rPr>
              <a:t>Blessed are those who have been persecuted for the sake of righteousness, for theirs is the kingdom of heaven. </a:t>
            </a:r>
            <a:r>
              <a:rPr lang="en-US" altLang="zh-CN" sz="3300" b="1" dirty="0">
                <a:solidFill>
                  <a:srgbClr val="002060"/>
                </a:solidFill>
                <a:latin typeface="DFKai-SB" pitchFamily="65" charset="-120"/>
                <a:ea typeface="DFKai-SB" pitchFamily="65" charset="-120"/>
              </a:rPr>
              <a:t>	</a:t>
            </a:r>
            <a:r>
              <a:rPr lang="en-US" altLang="zh-CN" b="1" dirty="0">
                <a:solidFill>
                  <a:srgbClr val="990099"/>
                </a:solidFill>
                <a:latin typeface="DFKai-SB" pitchFamily="65" charset="-120"/>
                <a:ea typeface="DFKai-SB" pitchFamily="65" charset="-120"/>
              </a:rPr>
              <a:t>										</a:t>
            </a:r>
          </a:p>
          <a:p>
            <a:pPr marL="0" indent="0">
              <a:buNone/>
            </a:pPr>
            <a:r>
              <a:rPr lang="en-US" altLang="zh-CN" sz="2600" b="1" dirty="0">
                <a:solidFill>
                  <a:srgbClr val="990099"/>
                </a:solidFill>
                <a:latin typeface="DFKai-SB" pitchFamily="65" charset="-120"/>
                <a:ea typeface="DFKai-SB" pitchFamily="65" charset="-120"/>
              </a:rPr>
              <a:t>									</a:t>
            </a:r>
            <a:r>
              <a:rPr lang="en-US" altLang="zh-CN" sz="2600" b="1" dirty="0">
                <a:solidFill>
                  <a:srgbClr val="002060"/>
                </a:solidFill>
                <a:latin typeface="Microsoft YaHei" pitchFamily="34" charset="-122"/>
                <a:ea typeface="Microsoft YaHei" pitchFamily="34" charset="-122"/>
              </a:rPr>
              <a:t>Matthew 5:3-10</a:t>
            </a:r>
            <a:endParaRPr lang="en-US" sz="2600" b="1" dirty="0">
              <a:solidFill>
                <a:srgbClr val="002060"/>
              </a:solidFill>
              <a:latin typeface="Microsoft YaHei" pitchFamily="34" charset="-122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95492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2269" y="517242"/>
            <a:ext cx="10049070" cy="2076668"/>
          </a:xfrm>
        </p:spPr>
        <p:txBody>
          <a:bodyPr>
            <a:normAutofit/>
          </a:bodyPr>
          <a:lstStyle/>
          <a:p>
            <a:pPr algn="ctr"/>
            <a:r>
              <a:rPr lang="zh-CN" altLang="en-US" b="1" dirty="0">
                <a:solidFill>
                  <a:srgbClr val="A50021"/>
                </a:solidFill>
                <a:latin typeface="Microsoft YaHei" pitchFamily="34" charset="-122"/>
                <a:ea typeface="Microsoft YaHei" pitchFamily="34" charset="-122"/>
              </a:rPr>
              <a:t>凡被请赴羔羊之婚筵的有福了！</a:t>
            </a:r>
            <a:br>
              <a:rPr lang="en-US" altLang="zh-CN" b="1" dirty="0">
                <a:solidFill>
                  <a:srgbClr val="A50021"/>
                </a:solidFill>
                <a:latin typeface="Microsoft YaHei" pitchFamily="34" charset="-122"/>
                <a:ea typeface="Microsoft YaHei" pitchFamily="34" charset="-122"/>
              </a:rPr>
            </a:br>
            <a:r>
              <a:rPr lang="en-US" dirty="0">
                <a:solidFill>
                  <a:srgbClr val="002060"/>
                </a:solidFill>
                <a:latin typeface="+mn-lt"/>
              </a:rPr>
              <a:t>Blessed are those who are invited to the marriage supper of the Lamb</a:t>
            </a:r>
            <a:endParaRPr lang="en-US" sz="2800" b="1" dirty="0">
              <a:solidFill>
                <a:srgbClr val="002060"/>
              </a:solidFill>
              <a:latin typeface="Microsoft YaHei" pitchFamily="34" charset="-122"/>
              <a:ea typeface="Microsoft YaHei" pitchFamily="34" charset="-122"/>
            </a:endParaRPr>
          </a:p>
        </p:txBody>
      </p:sp>
      <p:pic>
        <p:nvPicPr>
          <p:cNvPr id="1026" name="Picture 2" descr="Related image">
            <a:extLst>
              <a:ext uri="{FF2B5EF4-FFF2-40B4-BE49-F238E27FC236}">
                <a16:creationId xmlns:a16="http://schemas.microsoft.com/office/drawing/2014/main" id="{102E4554-F2CE-4303-860B-0952069C69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1559" y="3429000"/>
            <a:ext cx="3619500" cy="203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05276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135</Words>
  <Application>Microsoft Office PowerPoint</Application>
  <PresentationFormat>Widescreen</PresentationFormat>
  <Paragraphs>33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DFKai-SB</vt:lpstr>
      <vt:lpstr>Microsoft YaHei</vt:lpstr>
      <vt:lpstr>Arial</vt:lpstr>
      <vt:lpstr>Calibri</vt:lpstr>
      <vt:lpstr>Calibri Light</vt:lpstr>
      <vt:lpstr>Office Theme</vt:lpstr>
      <vt:lpstr>什么是福 What Is Blessing?</vt:lpstr>
      <vt:lpstr>新年祝愿 New Year Wishes</vt:lpstr>
      <vt:lpstr>智慧言语 Wisdom in Blessings</vt:lpstr>
      <vt:lpstr>耶稣如此说 Jesus Said (1):</vt:lpstr>
      <vt:lpstr>耶稣如此说 Jesus Said (2):</vt:lpstr>
      <vt:lpstr>凡被请赴羔羊之婚筵的有福了！ Blessed are those who are invited to the marriage supper of the Lamb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什么是福？</dc:title>
  <dc:creator>Jinchang Chen</dc:creator>
  <cp:lastModifiedBy>Becky Kwan</cp:lastModifiedBy>
  <cp:revision>8</cp:revision>
  <dcterms:created xsi:type="dcterms:W3CDTF">2019-02-06T18:35:49Z</dcterms:created>
  <dcterms:modified xsi:type="dcterms:W3CDTF">2019-02-07T03:46:28Z</dcterms:modified>
</cp:coreProperties>
</file>