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79" r:id="rId5"/>
    <p:sldId id="257" r:id="rId6"/>
    <p:sldId id="276" r:id="rId7"/>
    <p:sldId id="277" r:id="rId8"/>
    <p:sldId id="280" r:id="rId9"/>
    <p:sldId id="27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34376-E74C-4C20-9C0D-97C4C2EA4AE0}" v="233" dt="2019-01-29T19:59:05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7F89DB3D-D14F-4E70-BDD7-E26DB941CA0F}"/>
    <pc:docChg chg="modSld">
      <pc:chgData name="Jinchang Chen" userId="bdf08ddc82ea3892" providerId="LiveId" clId="{7F89DB3D-D14F-4E70-BDD7-E26DB941CA0F}" dt="2019-01-23T03:09:14.860" v="46" actId="20577"/>
      <pc:docMkLst>
        <pc:docMk/>
      </pc:docMkLst>
      <pc:sldChg chg="modSp">
        <pc:chgData name="Jinchang Chen" userId="bdf08ddc82ea3892" providerId="LiveId" clId="{7F89DB3D-D14F-4E70-BDD7-E26DB941CA0F}" dt="2019-01-23T03:09:14.860" v="46" actId="20577"/>
        <pc:sldMkLst>
          <pc:docMk/>
          <pc:sldMk cId="2808723239" sldId="256"/>
        </pc:sldMkLst>
        <pc:spChg chg="mod">
          <ac:chgData name="Jinchang Chen" userId="bdf08ddc82ea3892" providerId="LiveId" clId="{7F89DB3D-D14F-4E70-BDD7-E26DB941CA0F}" dt="2019-01-23T03:09:14.860" v="46" actId="20577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7F89DB3D-D14F-4E70-BDD7-E26DB941CA0F}" dt="2019-01-23T03:08:44.340" v="38" actId="20577"/>
          <ac:spMkLst>
            <pc:docMk/>
            <pc:sldMk cId="2808723239" sldId="256"/>
            <ac:spMk id="3" creationId="{CEBBAEF9-3667-4B34-B2D0-2F2C6BAA3424}"/>
          </ac:spMkLst>
        </pc:spChg>
      </pc:sldChg>
      <pc:sldChg chg="delSp">
        <pc:chgData name="Jinchang Chen" userId="bdf08ddc82ea3892" providerId="LiveId" clId="{7F89DB3D-D14F-4E70-BDD7-E26DB941CA0F}" dt="2019-01-23T03:08:04.817" v="0"/>
        <pc:sldMkLst>
          <pc:docMk/>
          <pc:sldMk cId="2060772036" sldId="257"/>
        </pc:sldMkLst>
        <pc:picChg chg="del">
          <ac:chgData name="Jinchang Chen" userId="bdf08ddc82ea3892" providerId="LiveId" clId="{7F89DB3D-D14F-4E70-BDD7-E26DB941CA0F}" dt="2019-01-23T03:08:04.817" v="0"/>
          <ac:picMkLst>
            <pc:docMk/>
            <pc:sldMk cId="2060772036" sldId="257"/>
            <ac:picMk id="4" creationId="{A6A93F35-085B-42A8-AB2B-F73D35B9D8F8}"/>
          </ac:picMkLst>
        </pc:picChg>
      </pc:sldChg>
      <pc:sldChg chg="addSp delSp modSp">
        <pc:chgData name="Jinchang Chen" userId="bdf08ddc82ea3892" providerId="LiveId" clId="{7F89DB3D-D14F-4E70-BDD7-E26DB941CA0F}" dt="2019-01-23T03:08:08.662" v="1"/>
        <pc:sldMkLst>
          <pc:docMk/>
          <pc:sldMk cId="790235982" sldId="276"/>
        </pc:sldMkLst>
        <pc:spChg chg="add mod">
          <ac:chgData name="Jinchang Chen" userId="bdf08ddc82ea3892" providerId="LiveId" clId="{7F89DB3D-D14F-4E70-BDD7-E26DB941CA0F}" dt="2019-01-23T03:08:08.662" v="1"/>
          <ac:spMkLst>
            <pc:docMk/>
            <pc:sldMk cId="790235982" sldId="276"/>
            <ac:spMk id="3" creationId="{EBFCE87F-EC9C-4BBE-8099-109FCC9F41AC}"/>
          </ac:spMkLst>
        </pc:spChg>
        <pc:picChg chg="del">
          <ac:chgData name="Jinchang Chen" userId="bdf08ddc82ea3892" providerId="LiveId" clId="{7F89DB3D-D14F-4E70-BDD7-E26DB941CA0F}" dt="2019-01-23T03:08:08.662" v="1"/>
          <ac:picMkLst>
            <pc:docMk/>
            <pc:sldMk cId="790235982" sldId="276"/>
            <ac:picMk id="1029" creationId="{AB23E6E9-FB4C-4820-8757-85735528AA59}"/>
          </ac:picMkLst>
        </pc:picChg>
      </pc:sldChg>
    </pc:docChg>
  </pc:docChgLst>
  <pc:docChgLst>
    <pc:chgData name="Jinchang Chen" userId="bdf08ddc82ea3892" providerId="LiveId" clId="{8D634376-E74C-4C20-9C0D-97C4C2EA4AE0}"/>
    <pc:docChg chg="undo custSel mod addSld delSld modSld sldOrd">
      <pc:chgData name="Jinchang Chen" userId="bdf08ddc82ea3892" providerId="LiveId" clId="{8D634376-E74C-4C20-9C0D-97C4C2EA4AE0}" dt="2019-01-29T19:59:30.019" v="2126" actId="20577"/>
      <pc:docMkLst>
        <pc:docMk/>
      </pc:docMkLst>
      <pc:sldChg chg="addSp delSp modSp">
        <pc:chgData name="Jinchang Chen" userId="bdf08ddc82ea3892" providerId="LiveId" clId="{8D634376-E74C-4C20-9C0D-97C4C2EA4AE0}" dt="2019-01-24T21:31:07.689" v="1303" actId="255"/>
        <pc:sldMkLst>
          <pc:docMk/>
          <pc:sldMk cId="2808723239" sldId="256"/>
        </pc:sldMkLst>
        <pc:spChg chg="mod">
          <ac:chgData name="Jinchang Chen" userId="bdf08ddc82ea3892" providerId="LiveId" clId="{8D634376-E74C-4C20-9C0D-97C4C2EA4AE0}" dt="2019-01-24T21:30:53.354" v="1302" actId="26606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8D634376-E74C-4C20-9C0D-97C4C2EA4AE0}" dt="2019-01-24T21:31:07.689" v="1303" actId="255"/>
          <ac:spMkLst>
            <pc:docMk/>
            <pc:sldMk cId="2808723239" sldId="256"/>
            <ac:spMk id="3" creationId="{CEBBAEF9-3667-4B34-B2D0-2F2C6BAA3424}"/>
          </ac:spMkLst>
        </pc:spChg>
        <pc:spChg chg="add del">
          <ac:chgData name="Jinchang Chen" userId="bdf08ddc82ea3892" providerId="LiveId" clId="{8D634376-E74C-4C20-9C0D-97C4C2EA4AE0}" dt="2019-01-24T21:30:53.354" v="1302" actId="26606"/>
          <ac:spMkLst>
            <pc:docMk/>
            <pc:sldMk cId="2808723239" sldId="256"/>
            <ac:spMk id="23" creationId="{6F9EB9F2-07E2-4D64-BBD8-BB5B217F1218}"/>
          </ac:spMkLst>
        </pc:spChg>
        <pc:spChg chg="add del">
          <ac:chgData name="Jinchang Chen" userId="bdf08ddc82ea3892" providerId="LiveId" clId="{8D634376-E74C-4C20-9C0D-97C4C2EA4AE0}" dt="2019-01-24T21:30:53.338" v="1301" actId="26606"/>
          <ac:spMkLst>
            <pc:docMk/>
            <pc:sldMk cId="2808723239" sldId="256"/>
            <ac:spMk id="71" creationId="{FBC3EAFD-A275-4F9B-8F62-72B6678F35A8}"/>
          </ac:spMkLst>
        </pc:spChg>
        <pc:spChg chg="add del">
          <ac:chgData name="Jinchang Chen" userId="bdf08ddc82ea3892" providerId="LiveId" clId="{8D634376-E74C-4C20-9C0D-97C4C2EA4AE0}" dt="2019-01-24T21:30:53.338" v="1301" actId="26606"/>
          <ac:spMkLst>
            <pc:docMk/>
            <pc:sldMk cId="2808723239" sldId="256"/>
            <ac:spMk id="73" creationId="{06E64A6D-2B9F-4AAD-AB42-A61BAF01AC12}"/>
          </ac:spMkLst>
        </pc:spChg>
        <pc:spChg chg="add">
          <ac:chgData name="Jinchang Chen" userId="bdf08ddc82ea3892" providerId="LiveId" clId="{8D634376-E74C-4C20-9C0D-97C4C2EA4AE0}" dt="2019-01-24T21:30:53.354" v="1302" actId="26606"/>
          <ac:spMkLst>
            <pc:docMk/>
            <pc:sldMk cId="2808723239" sldId="256"/>
            <ac:spMk id="1028" creationId="{823AC064-BC96-4F32-8AE1-B2FD38754823}"/>
          </ac:spMkLst>
        </pc:spChg>
        <pc:picChg chg="add del">
          <ac:chgData name="Jinchang Chen" userId="bdf08ddc82ea3892" providerId="LiveId" clId="{8D634376-E74C-4C20-9C0D-97C4C2EA4AE0}" dt="2019-01-24T21:30:53.338" v="1301" actId="26606"/>
          <ac:picMkLst>
            <pc:docMk/>
            <pc:sldMk cId="2808723239" sldId="256"/>
            <ac:picMk id="75" creationId="{C51881DD-AD85-41BE-8A49-C2FB45800E10}"/>
          </ac:picMkLst>
        </pc:picChg>
        <pc:picChg chg="add mod">
          <ac:chgData name="Jinchang Chen" userId="bdf08ddc82ea3892" providerId="LiveId" clId="{8D634376-E74C-4C20-9C0D-97C4C2EA4AE0}" dt="2019-01-24T21:30:53.354" v="1302" actId="26606"/>
          <ac:picMkLst>
            <pc:docMk/>
            <pc:sldMk cId="2808723239" sldId="256"/>
            <ac:picMk id="1026" creationId="{A521D334-7CA1-42BB-A061-361D8C51B6EE}"/>
          </ac:picMkLst>
        </pc:picChg>
        <pc:cxnChg chg="add del">
          <ac:chgData name="Jinchang Chen" userId="bdf08ddc82ea3892" providerId="LiveId" clId="{8D634376-E74C-4C20-9C0D-97C4C2EA4AE0}" dt="2019-01-24T21:30:53.354" v="1302" actId="26606"/>
          <ac:cxnSpMkLst>
            <pc:docMk/>
            <pc:sldMk cId="2808723239" sldId="256"/>
            <ac:cxnSpMk id="25" creationId="{F0C57C7C-DFE9-4A1E-B7A9-DF40E63366BB}"/>
          </ac:cxnSpMkLst>
        </pc:cxnChg>
        <pc:cxnChg chg="add del">
          <ac:chgData name="Jinchang Chen" userId="bdf08ddc82ea3892" providerId="LiveId" clId="{8D634376-E74C-4C20-9C0D-97C4C2EA4AE0}" dt="2019-01-24T21:30:53.338" v="1301" actId="26606"/>
          <ac:cxnSpMkLst>
            <pc:docMk/>
            <pc:sldMk cId="2808723239" sldId="256"/>
            <ac:cxnSpMk id="77" creationId="{9AD20FE8-ED02-4CDE-83B1-A1436305C3DC}"/>
          </ac:cxnSpMkLst>
        </pc:cxnChg>
        <pc:cxnChg chg="add">
          <ac:chgData name="Jinchang Chen" userId="bdf08ddc82ea3892" providerId="LiveId" clId="{8D634376-E74C-4C20-9C0D-97C4C2EA4AE0}" dt="2019-01-24T21:30:53.354" v="1302" actId="26606"/>
          <ac:cxnSpMkLst>
            <pc:docMk/>
            <pc:sldMk cId="2808723239" sldId="256"/>
            <ac:cxnSpMk id="1029" creationId="{7E7C77BC-7138-40B1-A15B-20F57A494629}"/>
          </ac:cxnSpMkLst>
        </pc:cxnChg>
      </pc:sldChg>
      <pc:sldChg chg="addSp delSp modSp ord">
        <pc:chgData name="Jinchang Chen" userId="bdf08ddc82ea3892" providerId="LiveId" clId="{8D634376-E74C-4C20-9C0D-97C4C2EA4AE0}" dt="2019-01-29T19:58:35.691" v="2120" actId="20577"/>
        <pc:sldMkLst>
          <pc:docMk/>
          <pc:sldMk cId="2060772036" sldId="257"/>
        </pc:sldMkLst>
        <pc:spChg chg="mod">
          <ac:chgData name="Jinchang Chen" userId="bdf08ddc82ea3892" providerId="LiveId" clId="{8D634376-E74C-4C20-9C0D-97C4C2EA4AE0}" dt="2019-01-29T19:58:35.691" v="2120" actId="20577"/>
          <ac:spMkLst>
            <pc:docMk/>
            <pc:sldMk cId="2060772036" sldId="257"/>
            <ac:spMk id="2" creationId="{226CDFDF-33A3-4030-ADF2-C6255859AB62}"/>
          </ac:spMkLst>
        </pc:spChg>
        <pc:spChg chg="add del mod">
          <ac:chgData name="Jinchang Chen" userId="bdf08ddc82ea3892" providerId="LiveId" clId="{8D634376-E74C-4C20-9C0D-97C4C2EA4AE0}" dt="2019-01-24T20:14:35.734" v="435" actId="26606"/>
          <ac:spMkLst>
            <pc:docMk/>
            <pc:sldMk cId="2060772036" sldId="257"/>
            <ac:spMk id="3" creationId="{58DED884-F2EB-4E6F-BF68-B0FC7E45C164}"/>
          </ac:spMkLst>
        </pc:spChg>
        <pc:spChg chg="add del">
          <ac:chgData name="Jinchang Chen" userId="bdf08ddc82ea3892" providerId="LiveId" clId="{8D634376-E74C-4C20-9C0D-97C4C2EA4AE0}" dt="2019-01-24T20:13:53.867" v="423" actId="26606"/>
          <ac:spMkLst>
            <pc:docMk/>
            <pc:sldMk cId="2060772036" sldId="257"/>
            <ac:spMk id="82" creationId="{A5711A0E-A428-4ED1-96CB-33D69FD842E4}"/>
          </ac:spMkLst>
        </pc:spChg>
        <pc:spChg chg="add del">
          <ac:chgData name="Jinchang Chen" userId="bdf08ddc82ea3892" providerId="LiveId" clId="{8D634376-E74C-4C20-9C0D-97C4C2EA4AE0}" dt="2019-01-24T20:14:35.734" v="435" actId="26606"/>
          <ac:spMkLst>
            <pc:docMk/>
            <pc:sldMk cId="2060772036" sldId="257"/>
            <ac:spMk id="137" creationId="{B0792D4F-247E-46FE-85FC-881DEFA41D94}"/>
          </ac:spMkLst>
        </pc:spChg>
        <pc:spChg chg="add del">
          <ac:chgData name="Jinchang Chen" userId="bdf08ddc82ea3892" providerId="LiveId" clId="{8D634376-E74C-4C20-9C0D-97C4C2EA4AE0}" dt="2019-01-24T20:14:31.609" v="432" actId="26606"/>
          <ac:spMkLst>
            <pc:docMk/>
            <pc:sldMk cId="2060772036" sldId="257"/>
            <ac:spMk id="142" creationId="{46C2E80F-49A6-4372-B103-219D417A55ED}"/>
          </ac:spMkLst>
        </pc:spChg>
        <pc:spChg chg="add del">
          <ac:chgData name="Jinchang Chen" userId="bdf08ddc82ea3892" providerId="LiveId" clId="{8D634376-E74C-4C20-9C0D-97C4C2EA4AE0}" dt="2019-01-24T20:14:03.416" v="425" actId="26606"/>
          <ac:spMkLst>
            <pc:docMk/>
            <pc:sldMk cId="2060772036" sldId="257"/>
            <ac:spMk id="143" creationId="{A5711A0E-A428-4ED1-96CB-33D69FD842E4}"/>
          </ac:spMkLst>
        </pc:spChg>
        <pc:spChg chg="add del">
          <ac:chgData name="Jinchang Chen" userId="bdf08ddc82ea3892" providerId="LiveId" clId="{8D634376-E74C-4C20-9C0D-97C4C2EA4AE0}" dt="2019-01-24T20:14:06.401" v="427" actId="26606"/>
          <ac:spMkLst>
            <pc:docMk/>
            <pc:sldMk cId="2060772036" sldId="257"/>
            <ac:spMk id="146" creationId="{A5711A0E-A428-4ED1-96CB-33D69FD842E4}"/>
          </ac:spMkLst>
        </pc:spChg>
        <pc:spChg chg="add del">
          <ac:chgData name="Jinchang Chen" userId="bdf08ddc82ea3892" providerId="LiveId" clId="{8D634376-E74C-4C20-9C0D-97C4C2EA4AE0}" dt="2019-01-24T20:14:35.703" v="434" actId="26606"/>
          <ac:spMkLst>
            <pc:docMk/>
            <pc:sldMk cId="2060772036" sldId="257"/>
            <ac:spMk id="148" creationId="{42A5316D-ED2F-4F89-B4B4-8D9240B1A348}"/>
          </ac:spMkLst>
        </pc:spChg>
        <pc:spChg chg="add del">
          <ac:chgData name="Jinchang Chen" userId="bdf08ddc82ea3892" providerId="LiveId" clId="{8D634376-E74C-4C20-9C0D-97C4C2EA4AE0}" dt="2019-01-24T21:38:26.694" v="1312" actId="26606"/>
          <ac:spMkLst>
            <pc:docMk/>
            <pc:sldMk cId="2060772036" sldId="257"/>
            <ac:spMk id="151" creationId="{46C2E80F-49A6-4372-B103-219D417A55ED}"/>
          </ac:spMkLst>
        </pc:spChg>
        <pc:spChg chg="add">
          <ac:chgData name="Jinchang Chen" userId="bdf08ddc82ea3892" providerId="LiveId" clId="{8D634376-E74C-4C20-9C0D-97C4C2EA4AE0}" dt="2019-01-24T21:38:26.694" v="1312" actId="26606"/>
          <ac:spMkLst>
            <pc:docMk/>
            <pc:sldMk cId="2060772036" sldId="257"/>
            <ac:spMk id="192" creationId="{F56F5174-31D9-4DBB-AAB7-A1FD7BDB1352}"/>
          </ac:spMkLst>
        </pc:spChg>
        <pc:spChg chg="add">
          <ac:chgData name="Jinchang Chen" userId="bdf08ddc82ea3892" providerId="LiveId" clId="{8D634376-E74C-4C20-9C0D-97C4C2EA4AE0}" dt="2019-01-24T21:38:26.694" v="1312" actId="26606"/>
          <ac:spMkLst>
            <pc:docMk/>
            <pc:sldMk cId="2060772036" sldId="257"/>
            <ac:spMk id="194" creationId="{F9A95BEE-6BB1-4A28-A8E6-A34B2E42EF87}"/>
          </ac:spMkLst>
        </pc:spChg>
        <pc:graphicFrameChg chg="add del">
          <ac:chgData name="Jinchang Chen" userId="bdf08ddc82ea3892" providerId="LiveId" clId="{8D634376-E74C-4C20-9C0D-97C4C2EA4AE0}" dt="2019-01-24T20:13:53.867" v="423" actId="26606"/>
          <ac:graphicFrameMkLst>
            <pc:docMk/>
            <pc:sldMk cId="2060772036" sldId="257"/>
            <ac:graphicFrameMk id="141" creationId="{542023AD-1328-4A2B-B02A-C2F2D16CB01F}"/>
          </ac:graphicFrameMkLst>
        </pc:graphicFrameChg>
        <pc:graphicFrameChg chg="add del">
          <ac:chgData name="Jinchang Chen" userId="bdf08ddc82ea3892" providerId="LiveId" clId="{8D634376-E74C-4C20-9C0D-97C4C2EA4AE0}" dt="2019-01-24T20:14:03.416" v="425" actId="26606"/>
          <ac:graphicFrameMkLst>
            <pc:docMk/>
            <pc:sldMk cId="2060772036" sldId="257"/>
            <ac:graphicFrameMk id="144" creationId="{9FD50A8D-CF06-4FCB-9ACC-0AA2F123A203}"/>
          </ac:graphicFrameMkLst>
        </pc:graphicFrameChg>
        <pc:graphicFrameChg chg="add del">
          <ac:chgData name="Jinchang Chen" userId="bdf08ddc82ea3892" providerId="LiveId" clId="{8D634376-E74C-4C20-9C0D-97C4C2EA4AE0}" dt="2019-01-24T20:14:31.609" v="432" actId="26606"/>
          <ac:graphicFrameMkLst>
            <pc:docMk/>
            <pc:sldMk cId="2060772036" sldId="257"/>
            <ac:graphicFrameMk id="145" creationId="{C81B9866-43D8-480D-B865-A489D1A592ED}"/>
          </ac:graphicFrameMkLst>
        </pc:graphicFrameChg>
        <pc:graphicFrameChg chg="add del">
          <ac:chgData name="Jinchang Chen" userId="bdf08ddc82ea3892" providerId="LiveId" clId="{8D634376-E74C-4C20-9C0D-97C4C2EA4AE0}" dt="2019-01-24T20:14:06.401" v="427" actId="26606"/>
          <ac:graphicFrameMkLst>
            <pc:docMk/>
            <pc:sldMk cId="2060772036" sldId="257"/>
            <ac:graphicFrameMk id="147" creationId="{542023AD-1328-4A2B-B02A-C2F2D16CB01F}"/>
          </ac:graphicFrameMkLst>
        </pc:graphicFrameChg>
        <pc:graphicFrameChg chg="add del">
          <ac:chgData name="Jinchang Chen" userId="bdf08ddc82ea3892" providerId="LiveId" clId="{8D634376-E74C-4C20-9C0D-97C4C2EA4AE0}" dt="2019-01-24T20:14:35.703" v="434" actId="26606"/>
          <ac:graphicFrameMkLst>
            <pc:docMk/>
            <pc:sldMk cId="2060772036" sldId="257"/>
            <ac:graphicFrameMk id="149" creationId="{45A18A62-B804-44CE-97AD-A38D76F1D96D}"/>
          </ac:graphicFrameMkLst>
        </pc:graphicFrameChg>
        <pc:graphicFrameChg chg="add mod ord modGraphic">
          <ac:chgData name="Jinchang Chen" userId="bdf08ddc82ea3892" providerId="LiveId" clId="{8D634376-E74C-4C20-9C0D-97C4C2EA4AE0}" dt="2019-01-24T23:47:24.319" v="1777" actId="255"/>
          <ac:graphicFrameMkLst>
            <pc:docMk/>
            <pc:sldMk cId="2060772036" sldId="257"/>
            <ac:graphicFrameMk id="152" creationId="{C81B9866-43D8-480D-B865-A489D1A592ED}"/>
          </ac:graphicFrameMkLst>
        </pc:graphicFrameChg>
        <pc:picChg chg="add">
          <ac:chgData name="Jinchang Chen" userId="bdf08ddc82ea3892" providerId="LiveId" clId="{8D634376-E74C-4C20-9C0D-97C4C2EA4AE0}" dt="2019-01-24T21:38:26.694" v="1312" actId="26606"/>
          <ac:picMkLst>
            <pc:docMk/>
            <pc:sldMk cId="2060772036" sldId="257"/>
            <ac:picMk id="193" creationId="{AE113210-7872-481A-ADE6-3A05CCAF5EB2}"/>
          </ac:picMkLst>
        </pc:picChg>
        <pc:picChg chg="add mod">
          <ac:chgData name="Jinchang Chen" userId="bdf08ddc82ea3892" providerId="LiveId" clId="{8D634376-E74C-4C20-9C0D-97C4C2EA4AE0}" dt="2019-01-24T21:38:26.694" v="1312" actId="26606"/>
          <ac:picMkLst>
            <pc:docMk/>
            <pc:sldMk cId="2060772036" sldId="257"/>
            <ac:picMk id="2050" creationId="{0366355F-542A-46BE-9EC4-12731202F451}"/>
          </ac:picMkLst>
        </pc:picChg>
        <pc:cxnChg chg="add del">
          <ac:chgData name="Jinchang Chen" userId="bdf08ddc82ea3892" providerId="LiveId" clId="{8D634376-E74C-4C20-9C0D-97C4C2EA4AE0}" dt="2019-01-24T20:14:35.734" v="435" actId="26606"/>
          <ac:cxnSpMkLst>
            <pc:docMk/>
            <pc:sldMk cId="2060772036" sldId="257"/>
            <ac:cxnSpMk id="139" creationId="{CE272F12-AF86-441A-BC1B-C014BBBF85B5}"/>
          </ac:cxnSpMkLst>
        </pc:cxnChg>
      </pc:sldChg>
      <pc:sldChg chg="addSp delSp modSp">
        <pc:chgData name="Jinchang Chen" userId="bdf08ddc82ea3892" providerId="LiveId" clId="{8D634376-E74C-4C20-9C0D-97C4C2EA4AE0}" dt="2019-01-24T23:52:43.886" v="1839" actId="255"/>
        <pc:sldMkLst>
          <pc:docMk/>
          <pc:sldMk cId="2800135123" sldId="269"/>
        </pc:sldMkLst>
        <pc:spChg chg="mod">
          <ac:chgData name="Jinchang Chen" userId="bdf08ddc82ea3892" providerId="LiveId" clId="{8D634376-E74C-4C20-9C0D-97C4C2EA4AE0}" dt="2019-01-24T23:52:43.886" v="1839" actId="255"/>
          <ac:spMkLst>
            <pc:docMk/>
            <pc:sldMk cId="2800135123" sldId="269"/>
            <ac:spMk id="2" creationId="{41997B5E-F3FB-4F56-BE19-3E6E1FF7819F}"/>
          </ac:spMkLst>
        </pc:spChg>
        <pc:spChg chg="add del mod">
          <ac:chgData name="Jinchang Chen" userId="bdf08ddc82ea3892" providerId="LiveId" clId="{8D634376-E74C-4C20-9C0D-97C4C2EA4AE0}" dt="2019-01-24T23:45:04.689" v="1770"/>
          <ac:spMkLst>
            <pc:docMk/>
            <pc:sldMk cId="2800135123" sldId="269"/>
            <ac:spMk id="3" creationId="{52D7BD20-CA39-4722-8BA6-42AE2BD357A2}"/>
          </ac:spMkLst>
        </pc:spChg>
        <pc:spChg chg="del">
          <ac:chgData name="Jinchang Chen" userId="bdf08ddc82ea3892" providerId="LiveId" clId="{8D634376-E74C-4C20-9C0D-97C4C2EA4AE0}" dt="2019-01-24T21:01:18.791" v="924" actId="26606"/>
          <ac:spMkLst>
            <pc:docMk/>
            <pc:sldMk cId="2800135123" sldId="269"/>
            <ac:spMk id="16" creationId="{35555856-9970-4BC3-9AA9-6A917F53AFBD}"/>
          </ac:spMkLst>
        </pc:spChg>
        <pc:spChg chg="del">
          <ac:chgData name="Jinchang Chen" userId="bdf08ddc82ea3892" providerId="LiveId" clId="{8D634376-E74C-4C20-9C0D-97C4C2EA4AE0}" dt="2019-01-24T21:01:18.791" v="924" actId="26606"/>
          <ac:spMkLst>
            <pc:docMk/>
            <pc:sldMk cId="2800135123" sldId="269"/>
            <ac:spMk id="20" creationId="{13722DD7-BA73-4776-93A3-94491FEF7260}"/>
          </ac:spMkLst>
        </pc:spChg>
        <pc:spChg chg="add del">
          <ac:chgData name="Jinchang Chen" userId="bdf08ddc82ea3892" providerId="LiveId" clId="{8D634376-E74C-4C20-9C0D-97C4C2EA4AE0}" dt="2019-01-24T21:01:31.574" v="927" actId="26606"/>
          <ac:spMkLst>
            <pc:docMk/>
            <pc:sldMk cId="2800135123" sldId="269"/>
            <ac:spMk id="25" creationId="{23962611-DFD5-4092-AAFD-559E3DFCE2C9}"/>
          </ac:spMkLst>
        </pc:spChg>
        <pc:spChg chg="add del">
          <ac:chgData name="Jinchang Chen" userId="bdf08ddc82ea3892" providerId="LiveId" clId="{8D634376-E74C-4C20-9C0D-97C4C2EA4AE0}" dt="2019-01-24T21:27:09.212" v="1296" actId="26606"/>
          <ac:spMkLst>
            <pc:docMk/>
            <pc:sldMk cId="2800135123" sldId="269"/>
            <ac:spMk id="32" creationId="{23962611-DFD5-4092-AAFD-559E3DFCE2C9}"/>
          </ac:spMkLst>
        </pc:spChg>
        <pc:picChg chg="del">
          <ac:chgData name="Jinchang Chen" userId="bdf08ddc82ea3892" providerId="LiveId" clId="{8D634376-E74C-4C20-9C0D-97C4C2EA4AE0}" dt="2019-01-24T21:00:55.240" v="923"/>
          <ac:picMkLst>
            <pc:docMk/>
            <pc:sldMk cId="2800135123" sldId="269"/>
            <ac:picMk id="13" creationId="{97A0E4E0-33ED-4076-A57B-CB2498460D10}"/>
          </ac:picMkLst>
        </pc:picChg>
        <pc:picChg chg="del">
          <ac:chgData name="Jinchang Chen" userId="bdf08ddc82ea3892" providerId="LiveId" clId="{8D634376-E74C-4C20-9C0D-97C4C2EA4AE0}" dt="2019-01-24T21:01:18.791" v="924" actId="26606"/>
          <ac:picMkLst>
            <pc:docMk/>
            <pc:sldMk cId="2800135123" sldId="269"/>
            <ac:picMk id="18" creationId="{7F487851-BFAF-46D8-A1ED-50CAD6E46F59}"/>
          </ac:picMkLst>
        </pc:picChg>
        <pc:picChg chg="add del">
          <ac:chgData name="Jinchang Chen" userId="bdf08ddc82ea3892" providerId="LiveId" clId="{8D634376-E74C-4C20-9C0D-97C4C2EA4AE0}" dt="2019-01-24T21:01:31.574" v="927" actId="26606"/>
          <ac:picMkLst>
            <pc:docMk/>
            <pc:sldMk cId="2800135123" sldId="269"/>
            <ac:picMk id="27" creationId="{2270F1FA-0425-408F-9861-80BF5AFB276D}"/>
          </ac:picMkLst>
        </pc:picChg>
        <pc:picChg chg="add del">
          <ac:chgData name="Jinchang Chen" userId="bdf08ddc82ea3892" providerId="LiveId" clId="{8D634376-E74C-4C20-9C0D-97C4C2EA4AE0}" dt="2019-01-24T21:27:09.212" v="1296" actId="26606"/>
          <ac:picMkLst>
            <pc:docMk/>
            <pc:sldMk cId="2800135123" sldId="269"/>
            <ac:picMk id="34" creationId="{2270F1FA-0425-408F-9861-80BF5AFB276D}"/>
          </ac:picMkLst>
        </pc:picChg>
        <pc:picChg chg="add del">
          <ac:chgData name="Jinchang Chen" userId="bdf08ddc82ea3892" providerId="LiveId" clId="{8D634376-E74C-4C20-9C0D-97C4C2EA4AE0}" dt="2019-01-24T21:27:09.197" v="1295" actId="26606"/>
          <ac:picMkLst>
            <pc:docMk/>
            <pc:sldMk cId="2800135123" sldId="269"/>
            <ac:picMk id="38" creationId="{04F9E4C2-6204-4534-B4B8-5D2EA94793C9}"/>
          </ac:picMkLst>
        </pc:picChg>
        <pc:picChg chg="add del">
          <ac:chgData name="Jinchang Chen" userId="bdf08ddc82ea3892" providerId="LiveId" clId="{8D634376-E74C-4C20-9C0D-97C4C2EA4AE0}" dt="2019-01-24T21:27:09.197" v="1295" actId="26606"/>
          <ac:picMkLst>
            <pc:docMk/>
            <pc:sldMk cId="2800135123" sldId="269"/>
            <ac:picMk id="40" creationId="{B20B1E58-5B99-4C18-9A5B-97833EFC4537}"/>
          </ac:picMkLst>
        </pc:picChg>
      </pc:sldChg>
      <pc:sldChg chg="addSp delSp modSp ord">
        <pc:chgData name="Jinchang Chen" userId="bdf08ddc82ea3892" providerId="LiveId" clId="{8D634376-E74C-4C20-9C0D-97C4C2EA4AE0}" dt="2019-01-28T19:36:31.407" v="2080" actId="20577"/>
        <pc:sldMkLst>
          <pc:docMk/>
          <pc:sldMk cId="790235982" sldId="276"/>
        </pc:sldMkLst>
        <pc:spChg chg="del">
          <ac:chgData name="Jinchang Chen" userId="bdf08ddc82ea3892" providerId="LiveId" clId="{8D634376-E74C-4C20-9C0D-97C4C2EA4AE0}" dt="2019-01-24T20:00:40.496" v="74"/>
          <ac:spMkLst>
            <pc:docMk/>
            <pc:sldMk cId="790235982" sldId="276"/>
            <ac:spMk id="2" creationId="{E9494CAB-DAB8-4A02-8B26-B2339C4581F9}"/>
          </ac:spMkLst>
        </pc:spChg>
        <pc:spChg chg="mod ord">
          <ac:chgData name="Jinchang Chen" userId="bdf08ddc82ea3892" providerId="LiveId" clId="{8D634376-E74C-4C20-9C0D-97C4C2EA4AE0}" dt="2019-01-28T19:36:31.407" v="2080" actId="20577"/>
          <ac:spMkLst>
            <pc:docMk/>
            <pc:sldMk cId="790235982" sldId="276"/>
            <ac:spMk id="3" creationId="{EBFCE87F-EC9C-4BBE-8099-109FCC9F41AC}"/>
          </ac:spMkLst>
        </pc:spChg>
        <pc:spChg chg="add mod">
          <ac:chgData name="Jinchang Chen" userId="bdf08ddc82ea3892" providerId="LiveId" clId="{8D634376-E74C-4C20-9C0D-97C4C2EA4AE0}" dt="2019-01-24T20:54:01.877" v="884" actId="20577"/>
          <ac:spMkLst>
            <pc:docMk/>
            <pc:sldMk cId="790235982" sldId="276"/>
            <ac:spMk id="4" creationId="{8014FA9B-CC1C-49EB-9C9C-D5EDC2B178E1}"/>
          </ac:spMkLst>
        </pc:spChg>
        <pc:spChg chg="add del">
          <ac:chgData name="Jinchang Chen" userId="bdf08ddc82ea3892" providerId="LiveId" clId="{8D634376-E74C-4C20-9C0D-97C4C2EA4AE0}" dt="2019-01-24T20:06:01.957" v="230" actId="26606"/>
          <ac:spMkLst>
            <pc:docMk/>
            <pc:sldMk cId="790235982" sldId="276"/>
            <ac:spMk id="81" creationId="{15911E3A-C35B-4EF7-A355-B84E9A14AF4D}"/>
          </ac:spMkLst>
        </pc:spChg>
        <pc:spChg chg="add del">
          <ac:chgData name="Jinchang Chen" userId="bdf08ddc82ea3892" providerId="LiveId" clId="{8D634376-E74C-4C20-9C0D-97C4C2EA4AE0}" dt="2019-01-24T20:53:17.058" v="876" actId="26606"/>
          <ac:spMkLst>
            <pc:docMk/>
            <pc:sldMk cId="790235982" sldId="276"/>
            <ac:spMk id="114" creationId="{F98ED85F-DCEE-4B50-802E-71A6E3E12B04}"/>
          </ac:spMkLst>
        </pc:spChg>
        <pc:spChg chg="add">
          <ac:chgData name="Jinchang Chen" userId="bdf08ddc82ea3892" providerId="LiveId" clId="{8D634376-E74C-4C20-9C0D-97C4C2EA4AE0}" dt="2019-01-24T20:53:17.058" v="876" actId="26606"/>
          <ac:spMkLst>
            <pc:docMk/>
            <pc:sldMk cId="790235982" sldId="276"/>
            <ac:spMk id="121" creationId="{AFA67CD3-AB4E-4A7A-BEB8-53C445D8C44E}"/>
          </ac:spMkLst>
        </pc:spChg>
        <pc:spChg chg="add">
          <ac:chgData name="Jinchang Chen" userId="bdf08ddc82ea3892" providerId="LiveId" clId="{8D634376-E74C-4C20-9C0D-97C4C2EA4AE0}" dt="2019-01-24T20:53:17.058" v="876" actId="26606"/>
          <ac:spMkLst>
            <pc:docMk/>
            <pc:sldMk cId="790235982" sldId="276"/>
            <ac:spMk id="125" creationId="{339C8D78-A644-462F-B674-F440635E5353}"/>
          </ac:spMkLst>
        </pc:spChg>
        <pc:spChg chg="del">
          <ac:chgData name="Jinchang Chen" userId="bdf08ddc82ea3892" providerId="LiveId" clId="{8D634376-E74C-4C20-9C0D-97C4C2EA4AE0}" dt="2019-01-24T20:02:23.824" v="117" actId="26606"/>
          <ac:spMkLst>
            <pc:docMk/>
            <pc:sldMk cId="790235982" sldId="276"/>
            <ac:spMk id="138" creationId="{6753252F-4873-4F63-801D-CC719279A7D5}"/>
          </ac:spMkLst>
        </pc:spChg>
        <pc:spChg chg="del">
          <ac:chgData name="Jinchang Chen" userId="bdf08ddc82ea3892" providerId="LiveId" clId="{8D634376-E74C-4C20-9C0D-97C4C2EA4AE0}" dt="2019-01-24T20:02:23.824" v="117" actId="26606"/>
          <ac:spMkLst>
            <pc:docMk/>
            <pc:sldMk cId="790235982" sldId="276"/>
            <ac:spMk id="140" creationId="{047C8CCB-F95D-4249-92DD-651249D3535A}"/>
          </ac:spMkLst>
        </pc:spChg>
        <pc:grpChg chg="add del">
          <ac:chgData name="Jinchang Chen" userId="bdf08ddc82ea3892" providerId="LiveId" clId="{8D634376-E74C-4C20-9C0D-97C4C2EA4AE0}" dt="2019-01-24T20:06:01.957" v="230" actId="26606"/>
          <ac:grpSpMkLst>
            <pc:docMk/>
            <pc:sldMk cId="790235982" sldId="276"/>
            <ac:grpSpMk id="83" creationId="{E21ADB3D-AD65-44B4-847D-5E90E90A5D16}"/>
          </ac:grpSpMkLst>
        </pc:grpChg>
        <pc:grpChg chg="add del">
          <ac:chgData name="Jinchang Chen" userId="bdf08ddc82ea3892" providerId="LiveId" clId="{8D634376-E74C-4C20-9C0D-97C4C2EA4AE0}" dt="2019-01-24T20:06:01.957" v="230" actId="26606"/>
          <ac:grpSpMkLst>
            <pc:docMk/>
            <pc:sldMk cId="790235982" sldId="276"/>
            <ac:grpSpMk id="106" creationId="{5F8A7F7F-DD1A-4F41-98AC-B9CE2A620CDC}"/>
          </ac:grpSpMkLst>
        </pc:grpChg>
        <pc:picChg chg="add">
          <ac:chgData name="Jinchang Chen" userId="bdf08ddc82ea3892" providerId="LiveId" clId="{8D634376-E74C-4C20-9C0D-97C4C2EA4AE0}" dt="2019-01-24T20:53:17.058" v="876" actId="26606"/>
          <ac:picMkLst>
            <pc:docMk/>
            <pc:sldMk cId="790235982" sldId="276"/>
            <ac:picMk id="118" creationId="{3472AEDF-FD6F-424B-9F62-9EA7D265A608}"/>
          </ac:picMkLst>
        </pc:picChg>
        <pc:picChg chg="add">
          <ac:chgData name="Jinchang Chen" userId="bdf08ddc82ea3892" providerId="LiveId" clId="{8D634376-E74C-4C20-9C0D-97C4C2EA4AE0}" dt="2019-01-24T20:53:17.058" v="876" actId="26606"/>
          <ac:picMkLst>
            <pc:docMk/>
            <pc:sldMk cId="790235982" sldId="276"/>
            <ac:picMk id="123" creationId="{07CF545F-9C2E-4446-97CD-AD92990C2B68}"/>
          </ac:picMkLst>
        </pc:picChg>
      </pc:sldChg>
      <pc:sldChg chg="addSp delSp modSp add mod setBg">
        <pc:chgData name="Jinchang Chen" userId="bdf08ddc82ea3892" providerId="LiveId" clId="{8D634376-E74C-4C20-9C0D-97C4C2EA4AE0}" dt="2019-01-29T19:59:05.250" v="2124"/>
        <pc:sldMkLst>
          <pc:docMk/>
          <pc:sldMk cId="1515637235" sldId="277"/>
        </pc:sldMkLst>
        <pc:spChg chg="mod">
          <ac:chgData name="Jinchang Chen" userId="bdf08ddc82ea3892" providerId="LiveId" clId="{8D634376-E74C-4C20-9C0D-97C4C2EA4AE0}" dt="2019-01-29T19:59:05.250" v="2124"/>
          <ac:spMkLst>
            <pc:docMk/>
            <pc:sldMk cId="1515637235" sldId="277"/>
            <ac:spMk id="2" creationId="{45585308-CA99-4522-A10A-08F500855D8F}"/>
          </ac:spMkLst>
        </pc:spChg>
        <pc:spChg chg="mod ord">
          <ac:chgData name="Jinchang Chen" userId="bdf08ddc82ea3892" providerId="LiveId" clId="{8D634376-E74C-4C20-9C0D-97C4C2EA4AE0}" dt="2019-01-24T21:49:09.129" v="1348" actId="255"/>
          <ac:spMkLst>
            <pc:docMk/>
            <pc:sldMk cId="1515637235" sldId="277"/>
            <ac:spMk id="3" creationId="{DB8E59B3-984A-4929-AC00-CAC8884FBAF0}"/>
          </ac:spMkLst>
        </pc:spChg>
        <pc:spChg chg="add del">
          <ac:chgData name="Jinchang Chen" userId="bdf08ddc82ea3892" providerId="LiveId" clId="{8D634376-E74C-4C20-9C0D-97C4C2EA4AE0}" dt="2019-01-24T21:14:59.661" v="1144" actId="26606"/>
          <ac:spMkLst>
            <pc:docMk/>
            <pc:sldMk cId="1515637235" sldId="277"/>
            <ac:spMk id="10" creationId="{AFA67CD3-AB4E-4A7A-BEB8-53C445D8C44E}"/>
          </ac:spMkLst>
        </pc:spChg>
        <pc:spChg chg="add del">
          <ac:chgData name="Jinchang Chen" userId="bdf08ddc82ea3892" providerId="LiveId" clId="{8D634376-E74C-4C20-9C0D-97C4C2EA4AE0}" dt="2019-01-24T21:14:59.661" v="1144" actId="26606"/>
          <ac:spMkLst>
            <pc:docMk/>
            <pc:sldMk cId="1515637235" sldId="277"/>
            <ac:spMk id="14" creationId="{339C8D78-A644-462F-B674-F440635E5353}"/>
          </ac:spMkLst>
        </pc:spChg>
        <pc:spChg chg="add del">
          <ac:chgData name="Jinchang Chen" userId="bdf08ddc82ea3892" providerId="LiveId" clId="{8D634376-E74C-4C20-9C0D-97C4C2EA4AE0}" dt="2019-01-24T21:45:32.441" v="1321" actId="26606"/>
          <ac:spMkLst>
            <pc:docMk/>
            <pc:sldMk cId="1515637235" sldId="277"/>
            <ac:spMk id="22" creationId="{A9616D99-AEFB-4C95-84EF-5DEC698D92A7}"/>
          </ac:spMkLst>
        </pc:spChg>
        <pc:spChg chg="add del">
          <ac:chgData name="Jinchang Chen" userId="bdf08ddc82ea3892" providerId="LiveId" clId="{8D634376-E74C-4C20-9C0D-97C4C2EA4AE0}" dt="2019-01-24T21:45:32.441" v="1321" actId="26606"/>
          <ac:spMkLst>
            <pc:docMk/>
            <pc:sldMk cId="1515637235" sldId="277"/>
            <ac:spMk id="24" creationId="{D0F97023-F626-4FC5-8C2D-753B5C7F4606}"/>
          </ac:spMkLst>
        </pc:spChg>
        <pc:spChg chg="add del">
          <ac:chgData name="Jinchang Chen" userId="bdf08ddc82ea3892" providerId="LiveId" clId="{8D634376-E74C-4C20-9C0D-97C4C2EA4AE0}" dt="2019-01-24T21:47:07.818" v="1336" actId="26606"/>
          <ac:spMkLst>
            <pc:docMk/>
            <pc:sldMk cId="1515637235" sldId="277"/>
            <ac:spMk id="71" creationId="{B1E3044D-AD17-4052-A453-8AA654EFAB6E}"/>
          </ac:spMkLst>
        </pc:spChg>
        <pc:spChg chg="add del">
          <ac:chgData name="Jinchang Chen" userId="bdf08ddc82ea3892" providerId="LiveId" clId="{8D634376-E74C-4C20-9C0D-97C4C2EA4AE0}" dt="2019-01-24T21:47:07.818" v="1336" actId="26606"/>
          <ac:spMkLst>
            <pc:docMk/>
            <pc:sldMk cId="1515637235" sldId="277"/>
            <ac:spMk id="73" creationId="{81289F98-975F-4EB2-9553-8E1A9946BA3F}"/>
          </ac:spMkLst>
        </pc:spChg>
        <pc:spChg chg="add del">
          <ac:chgData name="Jinchang Chen" userId="bdf08ddc82ea3892" providerId="LiveId" clId="{8D634376-E74C-4C20-9C0D-97C4C2EA4AE0}" dt="2019-01-24T21:47:07.818" v="1336" actId="26606"/>
          <ac:spMkLst>
            <pc:docMk/>
            <pc:sldMk cId="1515637235" sldId="277"/>
            <ac:spMk id="75" creationId="{1F564BCF-97B6-4D86-94EE-DD1B587F2189}"/>
          </ac:spMkLst>
        </pc:spChg>
        <pc:spChg chg="add del">
          <ac:chgData name="Jinchang Chen" userId="bdf08ddc82ea3892" providerId="LiveId" clId="{8D634376-E74C-4C20-9C0D-97C4C2EA4AE0}" dt="2019-01-24T21:47:07.818" v="1336" actId="26606"/>
          <ac:spMkLst>
            <pc:docMk/>
            <pc:sldMk cId="1515637235" sldId="277"/>
            <ac:spMk id="77" creationId="{54600AC1-F146-4567-9C5E-A96D6D349234}"/>
          </ac:spMkLst>
        </pc:spChg>
        <pc:spChg chg="add del">
          <ac:chgData name="Jinchang Chen" userId="bdf08ddc82ea3892" providerId="LiveId" clId="{8D634376-E74C-4C20-9C0D-97C4C2EA4AE0}" dt="2019-01-24T21:47:07.818" v="1336" actId="26606"/>
          <ac:spMkLst>
            <pc:docMk/>
            <pc:sldMk cId="1515637235" sldId="277"/>
            <ac:spMk id="79" creationId="{EBA7E638-205A-4579-864F-125BAC629F4D}"/>
          </ac:spMkLst>
        </pc:spChg>
        <pc:spChg chg="add del">
          <ac:chgData name="Jinchang Chen" userId="bdf08ddc82ea3892" providerId="LiveId" clId="{8D634376-E74C-4C20-9C0D-97C4C2EA4AE0}" dt="2019-01-24T21:47:07.818" v="1336" actId="26606"/>
          <ac:spMkLst>
            <pc:docMk/>
            <pc:sldMk cId="1515637235" sldId="277"/>
            <ac:spMk id="81" creationId="{2854001E-6E9D-464A-9B65-A4012F7B30D4}"/>
          </ac:spMkLst>
        </pc:spChg>
        <pc:picChg chg="add del">
          <ac:chgData name="Jinchang Chen" userId="bdf08ddc82ea3892" providerId="LiveId" clId="{8D634376-E74C-4C20-9C0D-97C4C2EA4AE0}" dt="2019-01-24T21:14:59.661" v="1144" actId="26606"/>
          <ac:picMkLst>
            <pc:docMk/>
            <pc:sldMk cId="1515637235" sldId="277"/>
            <ac:picMk id="7" creationId="{16F05527-0B11-4A60-9518-0856CDC2508F}"/>
          </ac:picMkLst>
        </pc:picChg>
        <pc:picChg chg="add del">
          <ac:chgData name="Jinchang Chen" userId="bdf08ddc82ea3892" providerId="LiveId" clId="{8D634376-E74C-4C20-9C0D-97C4C2EA4AE0}" dt="2019-01-24T21:14:59.661" v="1144" actId="26606"/>
          <ac:picMkLst>
            <pc:docMk/>
            <pc:sldMk cId="1515637235" sldId="277"/>
            <ac:picMk id="12" creationId="{07CF545F-9C2E-4446-97CD-AD92990C2B68}"/>
          </ac:picMkLst>
        </pc:picChg>
        <pc:picChg chg="add del mod ord">
          <ac:chgData name="Jinchang Chen" userId="bdf08ddc82ea3892" providerId="LiveId" clId="{8D634376-E74C-4C20-9C0D-97C4C2EA4AE0}" dt="2019-01-24T21:46:58.621" v="1335"/>
          <ac:picMkLst>
            <pc:docMk/>
            <pc:sldMk cId="1515637235" sldId="277"/>
            <ac:picMk id="17" creationId="{16F05527-0B11-4A60-9518-0856CDC2508F}"/>
          </ac:picMkLst>
        </pc:picChg>
        <pc:picChg chg="add mod modCrop">
          <ac:chgData name="Jinchang Chen" userId="bdf08ddc82ea3892" providerId="LiveId" clId="{8D634376-E74C-4C20-9C0D-97C4C2EA4AE0}" dt="2019-01-24T21:48:36.961" v="1344" actId="26606"/>
          <ac:picMkLst>
            <pc:docMk/>
            <pc:sldMk cId="1515637235" sldId="277"/>
            <ac:picMk id="3074" creationId="{175DF5E3-74AB-4BF9-A388-BA25D4502A78}"/>
          </ac:picMkLst>
        </pc:picChg>
        <pc:cxnChg chg="add del">
          <ac:chgData name="Jinchang Chen" userId="bdf08ddc82ea3892" providerId="LiveId" clId="{8D634376-E74C-4C20-9C0D-97C4C2EA4AE0}" dt="2019-01-24T21:15:34.617" v="1149" actId="26606"/>
          <ac:cxnSpMkLst>
            <pc:docMk/>
            <pc:sldMk cId="1515637235" sldId="277"/>
            <ac:cxnSpMk id="16" creationId="{39B7FDC9-F0CE-43A7-9F2A-83DD09DC3453}"/>
          </ac:cxnSpMkLst>
        </pc:cxnChg>
        <pc:cxnChg chg="add del">
          <ac:chgData name="Jinchang Chen" userId="bdf08ddc82ea3892" providerId="LiveId" clId="{8D634376-E74C-4C20-9C0D-97C4C2EA4AE0}" dt="2019-01-24T21:47:07.818" v="1336" actId="26606"/>
          <ac:cxnSpMkLst>
            <pc:docMk/>
            <pc:sldMk cId="1515637235" sldId="277"/>
            <ac:cxnSpMk id="83" creationId="{62C9802A-EFBD-41D4-894F-AFD985DBA5BD}"/>
          </ac:cxnSpMkLst>
        </pc:cxnChg>
        <pc:cxnChg chg="add del">
          <ac:chgData name="Jinchang Chen" userId="bdf08ddc82ea3892" providerId="LiveId" clId="{8D634376-E74C-4C20-9C0D-97C4C2EA4AE0}" dt="2019-01-24T21:48:36.961" v="1344" actId="26606"/>
          <ac:cxnSpMkLst>
            <pc:docMk/>
            <pc:sldMk cId="1515637235" sldId="277"/>
            <ac:cxnSpMk id="135" creationId="{A7F400EE-A8A5-48AF-B4D6-291B52C6F0B0}"/>
          </ac:cxnSpMkLst>
        </pc:cxnChg>
        <pc:cxnChg chg="add">
          <ac:chgData name="Jinchang Chen" userId="bdf08ddc82ea3892" providerId="LiveId" clId="{8D634376-E74C-4C20-9C0D-97C4C2EA4AE0}" dt="2019-01-24T21:48:36.961" v="1344" actId="26606"/>
          <ac:cxnSpMkLst>
            <pc:docMk/>
            <pc:sldMk cId="1515637235" sldId="277"/>
            <ac:cxnSpMk id="192" creationId="{39B7FDC9-F0CE-43A7-9F2A-83DD09DC3453}"/>
          </ac:cxnSpMkLst>
        </pc:cxnChg>
      </pc:sldChg>
      <pc:sldChg chg="addSp delSp modSp add mod setBg">
        <pc:chgData name="Jinchang Chen" userId="bdf08ddc82ea3892" providerId="LiveId" clId="{8D634376-E74C-4C20-9C0D-97C4C2EA4AE0}" dt="2019-01-29T19:59:30.019" v="2126" actId="20577"/>
        <pc:sldMkLst>
          <pc:docMk/>
          <pc:sldMk cId="2938258589" sldId="278"/>
        </pc:sldMkLst>
        <pc:spChg chg="mod">
          <ac:chgData name="Jinchang Chen" userId="bdf08ddc82ea3892" providerId="LiveId" clId="{8D634376-E74C-4C20-9C0D-97C4C2EA4AE0}" dt="2019-01-29T19:59:30.019" v="2126" actId="20577"/>
          <ac:spMkLst>
            <pc:docMk/>
            <pc:sldMk cId="2938258589" sldId="278"/>
            <ac:spMk id="2" creationId="{3BEDDEDE-4F67-4491-8082-ADDA27BC5C5E}"/>
          </ac:spMkLst>
        </pc:spChg>
        <pc:spChg chg="mod ord">
          <ac:chgData name="Jinchang Chen" userId="bdf08ddc82ea3892" providerId="LiveId" clId="{8D634376-E74C-4C20-9C0D-97C4C2EA4AE0}" dt="2019-01-24T23:54:46.133" v="1876" actId="14100"/>
          <ac:spMkLst>
            <pc:docMk/>
            <pc:sldMk cId="2938258589" sldId="278"/>
            <ac:spMk id="3" creationId="{DB02351D-668F-43DB-9C8F-9CBC3C0FF6E9}"/>
          </ac:spMkLst>
        </pc:spChg>
        <pc:spChg chg="add del">
          <ac:chgData name="Jinchang Chen" userId="bdf08ddc82ea3892" providerId="LiveId" clId="{8D634376-E74C-4C20-9C0D-97C4C2EA4AE0}" dt="2019-01-24T21:52:30.351" v="1354" actId="26606"/>
          <ac:spMkLst>
            <pc:docMk/>
            <pc:sldMk cId="2938258589" sldId="278"/>
            <ac:spMk id="71" creationId="{85EE8969-963B-4684-B457-EC3E23FEE8C1}"/>
          </ac:spMkLst>
        </pc:spChg>
        <pc:spChg chg="add del">
          <ac:chgData name="Jinchang Chen" userId="bdf08ddc82ea3892" providerId="LiveId" clId="{8D634376-E74C-4C20-9C0D-97C4C2EA4AE0}" dt="2019-01-24T21:52:30.351" v="1354" actId="26606"/>
          <ac:spMkLst>
            <pc:docMk/>
            <pc:sldMk cId="2938258589" sldId="278"/>
            <ac:spMk id="73" creationId="{FF6CD192-AEC2-4532-8B04-F0222376472A}"/>
          </ac:spMkLst>
        </pc:spChg>
        <pc:spChg chg="add del">
          <ac:chgData name="Jinchang Chen" userId="bdf08ddc82ea3892" providerId="LiveId" clId="{8D634376-E74C-4C20-9C0D-97C4C2EA4AE0}" dt="2019-01-24T21:52:36.225" v="1356" actId="26606"/>
          <ac:spMkLst>
            <pc:docMk/>
            <pc:sldMk cId="2938258589" sldId="278"/>
            <ac:spMk id="4100" creationId="{AFA67CD3-AB4E-4A7A-BEB8-53C445D8C44E}"/>
          </ac:spMkLst>
        </pc:spChg>
        <pc:spChg chg="add del">
          <ac:chgData name="Jinchang Chen" userId="bdf08ddc82ea3892" providerId="LiveId" clId="{8D634376-E74C-4C20-9C0D-97C4C2EA4AE0}" dt="2019-01-24T21:52:36.225" v="1356" actId="26606"/>
          <ac:spMkLst>
            <pc:docMk/>
            <pc:sldMk cId="2938258589" sldId="278"/>
            <ac:spMk id="4102" creationId="{339C8D78-A644-462F-B674-F440635E5353}"/>
          </ac:spMkLst>
        </pc:spChg>
        <pc:spChg chg="add">
          <ac:chgData name="Jinchang Chen" userId="bdf08ddc82ea3892" providerId="LiveId" clId="{8D634376-E74C-4C20-9C0D-97C4C2EA4AE0}" dt="2019-01-24T21:52:36.233" v="1357" actId="26606"/>
          <ac:spMkLst>
            <pc:docMk/>
            <pc:sldMk cId="2938258589" sldId="278"/>
            <ac:spMk id="4104" creationId="{B6C29DB0-17E9-42FF-986E-0B7F493F4D24}"/>
          </ac:spMkLst>
        </pc:spChg>
        <pc:spChg chg="add">
          <ac:chgData name="Jinchang Chen" userId="bdf08ddc82ea3892" providerId="LiveId" clId="{8D634376-E74C-4C20-9C0D-97C4C2EA4AE0}" dt="2019-01-24T21:52:36.233" v="1357" actId="26606"/>
          <ac:spMkLst>
            <pc:docMk/>
            <pc:sldMk cId="2938258589" sldId="278"/>
            <ac:spMk id="4105" creationId="{115AD956-A5B6-4760-B8B2-11E2DF6B0212}"/>
          </ac:spMkLst>
        </pc:spChg>
        <pc:picChg chg="add mod modCrop">
          <ac:chgData name="Jinchang Chen" userId="bdf08ddc82ea3892" providerId="LiveId" clId="{8D634376-E74C-4C20-9C0D-97C4C2EA4AE0}" dt="2019-01-24T21:52:36.233" v="1357" actId="26606"/>
          <ac:picMkLst>
            <pc:docMk/>
            <pc:sldMk cId="2938258589" sldId="278"/>
            <ac:picMk id="4098" creationId="{3F2BC91D-DB53-484E-A81E-4B482ADAB674}"/>
          </ac:picMkLst>
        </pc:picChg>
        <pc:picChg chg="add del">
          <ac:chgData name="Jinchang Chen" userId="bdf08ddc82ea3892" providerId="LiveId" clId="{8D634376-E74C-4C20-9C0D-97C4C2EA4AE0}" dt="2019-01-24T21:52:36.225" v="1356" actId="26606"/>
          <ac:picMkLst>
            <pc:docMk/>
            <pc:sldMk cId="2938258589" sldId="278"/>
            <ac:picMk id="4101" creationId="{07CF545F-9C2E-4446-97CD-AD92990C2B68}"/>
          </ac:picMkLst>
        </pc:picChg>
        <pc:cxnChg chg="add del">
          <ac:chgData name="Jinchang Chen" userId="bdf08ddc82ea3892" providerId="LiveId" clId="{8D634376-E74C-4C20-9C0D-97C4C2EA4AE0}" dt="2019-01-24T21:52:30.351" v="1354" actId="26606"/>
          <ac:cxnSpMkLst>
            <pc:docMk/>
            <pc:sldMk cId="2938258589" sldId="278"/>
            <ac:cxnSpMk id="75" creationId="{ED22D97A-9000-40A1-A671-A23DB8BF93C3}"/>
          </ac:cxnSpMkLst>
        </pc:cxnChg>
      </pc:sldChg>
      <pc:sldChg chg="addSp modSp add mod setBg">
        <pc:chgData name="Jinchang Chen" userId="bdf08ddc82ea3892" providerId="LiveId" clId="{8D634376-E74C-4C20-9C0D-97C4C2EA4AE0}" dt="2019-01-29T19:01:19.412" v="2118" actId="255"/>
        <pc:sldMkLst>
          <pc:docMk/>
          <pc:sldMk cId="3885300874" sldId="279"/>
        </pc:sldMkLst>
        <pc:spChg chg="mod">
          <ac:chgData name="Jinchang Chen" userId="bdf08ddc82ea3892" providerId="LiveId" clId="{8D634376-E74C-4C20-9C0D-97C4C2EA4AE0}" dt="2019-01-24T23:24:04.652" v="1616" actId="255"/>
          <ac:spMkLst>
            <pc:docMk/>
            <pc:sldMk cId="3885300874" sldId="279"/>
            <ac:spMk id="2" creationId="{AD8CC4DE-55D9-4D65-A01D-EB95D0AA95FF}"/>
          </ac:spMkLst>
        </pc:spChg>
        <pc:spChg chg="mod">
          <ac:chgData name="Jinchang Chen" userId="bdf08ddc82ea3892" providerId="LiveId" clId="{8D634376-E74C-4C20-9C0D-97C4C2EA4AE0}" dt="2019-01-29T19:01:19.412" v="2118" actId="255"/>
          <ac:spMkLst>
            <pc:docMk/>
            <pc:sldMk cId="3885300874" sldId="279"/>
            <ac:spMk id="3" creationId="{3C988C3B-2515-4083-A336-68DBEA1E30EA}"/>
          </ac:spMkLst>
        </pc:spChg>
        <pc:picChg chg="add mod">
          <ac:chgData name="Jinchang Chen" userId="bdf08ddc82ea3892" providerId="LiveId" clId="{8D634376-E74C-4C20-9C0D-97C4C2EA4AE0}" dt="2019-01-29T18:56:03.079" v="2082" actId="14100"/>
          <ac:picMkLst>
            <pc:docMk/>
            <pc:sldMk cId="3885300874" sldId="279"/>
            <ac:picMk id="5122" creationId="{B0884872-0D98-4728-B366-41318F1D063A}"/>
          </ac:picMkLst>
        </pc:picChg>
        <pc:cxnChg chg="add">
          <ac:chgData name="Jinchang Chen" userId="bdf08ddc82ea3892" providerId="LiveId" clId="{8D634376-E74C-4C20-9C0D-97C4C2EA4AE0}" dt="2019-01-24T23:23:17.563" v="1608" actId="26606"/>
          <ac:cxnSpMkLst>
            <pc:docMk/>
            <pc:sldMk cId="3885300874" sldId="279"/>
            <ac:cxnSpMk id="71" creationId="{E4A809D5-3600-46D4-A466-67F2349A54FB}"/>
          </ac:cxnSpMkLst>
        </pc:cxnChg>
      </pc:sldChg>
      <pc:sldChg chg="addSp modSp add mod setBg">
        <pc:chgData name="Jinchang Chen" userId="bdf08ddc82ea3892" providerId="LiveId" clId="{8D634376-E74C-4C20-9C0D-97C4C2EA4AE0}" dt="2019-01-24T23:49:39.388" v="1795" actId="20577"/>
        <pc:sldMkLst>
          <pc:docMk/>
          <pc:sldMk cId="1033188112" sldId="280"/>
        </pc:sldMkLst>
        <pc:spChg chg="mod">
          <ac:chgData name="Jinchang Chen" userId="bdf08ddc82ea3892" providerId="LiveId" clId="{8D634376-E74C-4C20-9C0D-97C4C2EA4AE0}" dt="2019-01-24T23:48:52.391" v="1784" actId="20577"/>
          <ac:spMkLst>
            <pc:docMk/>
            <pc:sldMk cId="1033188112" sldId="280"/>
            <ac:spMk id="2" creationId="{753FDDA4-BEC7-4DE9-8239-BFDBEF6F4813}"/>
          </ac:spMkLst>
        </pc:spChg>
        <pc:spChg chg="mod">
          <ac:chgData name="Jinchang Chen" userId="bdf08ddc82ea3892" providerId="LiveId" clId="{8D634376-E74C-4C20-9C0D-97C4C2EA4AE0}" dt="2019-01-24T23:49:39.388" v="1795" actId="20577"/>
          <ac:spMkLst>
            <pc:docMk/>
            <pc:sldMk cId="1033188112" sldId="280"/>
            <ac:spMk id="3" creationId="{5388F9D8-8D64-4E6B-A48B-1B5024448EC1}"/>
          </ac:spMkLst>
        </pc:spChg>
        <pc:spChg chg="add">
          <ac:chgData name="Jinchang Chen" userId="bdf08ddc82ea3892" providerId="LiveId" clId="{8D634376-E74C-4C20-9C0D-97C4C2EA4AE0}" dt="2019-01-24T23:39:38.438" v="1745" actId="26606"/>
          <ac:spMkLst>
            <pc:docMk/>
            <pc:sldMk cId="1033188112" sldId="280"/>
            <ac:spMk id="71" creationId="{867D4867-5BA7-4462-B2F6-A23F4A622AA7}"/>
          </ac:spMkLst>
        </pc:spChg>
        <pc:picChg chg="add mod">
          <ac:chgData name="Jinchang Chen" userId="bdf08ddc82ea3892" providerId="LiveId" clId="{8D634376-E74C-4C20-9C0D-97C4C2EA4AE0}" dt="2019-01-24T23:39:38.438" v="1745" actId="26606"/>
          <ac:picMkLst>
            <pc:docMk/>
            <pc:sldMk cId="1033188112" sldId="280"/>
            <ac:picMk id="6146" creationId="{1BD165CF-0EAB-4A53-9F79-82E1B63C57A9}"/>
          </ac:picMkLst>
        </pc:picChg>
      </pc:sldChg>
      <pc:sldChg chg="addSp delSp modSp add">
        <pc:chgData name="Jinchang Chen" userId="bdf08ddc82ea3892" providerId="LiveId" clId="{8D634376-E74C-4C20-9C0D-97C4C2EA4AE0}" dt="2019-01-25T00:10:58.278" v="1936" actId="255"/>
        <pc:sldMkLst>
          <pc:docMk/>
          <pc:sldMk cId="2767471498" sldId="281"/>
        </pc:sldMkLst>
        <pc:spChg chg="add del">
          <ac:chgData name="Jinchang Chen" userId="bdf08ddc82ea3892" providerId="LiveId" clId="{8D634376-E74C-4C20-9C0D-97C4C2EA4AE0}" dt="2019-01-25T00:03:28.550" v="1879"/>
          <ac:spMkLst>
            <pc:docMk/>
            <pc:sldMk cId="2767471498" sldId="281"/>
            <ac:spMk id="3" creationId="{E9389984-A752-423A-93EC-D9D302C2E179}"/>
          </ac:spMkLst>
        </pc:spChg>
        <pc:spChg chg="add mod">
          <ac:chgData name="Jinchang Chen" userId="bdf08ddc82ea3892" providerId="LiveId" clId="{8D634376-E74C-4C20-9C0D-97C4C2EA4AE0}" dt="2019-01-25T00:06:52.947" v="1903" actId="1076"/>
          <ac:spMkLst>
            <pc:docMk/>
            <pc:sldMk cId="2767471498" sldId="281"/>
            <ac:spMk id="6" creationId="{B804AB80-5336-42DF-8003-1A8BE3B69D7C}"/>
          </ac:spMkLst>
        </pc:spChg>
        <pc:graphicFrameChg chg="add del">
          <ac:chgData name="Jinchang Chen" userId="bdf08ddc82ea3892" providerId="LiveId" clId="{8D634376-E74C-4C20-9C0D-97C4C2EA4AE0}" dt="2019-01-25T00:03:28.550" v="1879"/>
          <ac:graphicFrameMkLst>
            <pc:docMk/>
            <pc:sldMk cId="2767471498" sldId="281"/>
            <ac:graphicFrameMk id="2" creationId="{1E952053-BF52-46F1-891E-1EA8C2272011}"/>
          </ac:graphicFrameMkLst>
        </pc:graphicFrameChg>
        <pc:graphicFrameChg chg="add del">
          <ac:chgData name="Jinchang Chen" userId="bdf08ddc82ea3892" providerId="LiveId" clId="{8D634376-E74C-4C20-9C0D-97C4C2EA4AE0}" dt="2019-01-25T00:04:00.031" v="1881"/>
          <ac:graphicFrameMkLst>
            <pc:docMk/>
            <pc:sldMk cId="2767471498" sldId="281"/>
            <ac:graphicFrameMk id="4" creationId="{7CC3DBCC-D303-4094-B2BA-F772E991AC25}"/>
          </ac:graphicFrameMkLst>
        </pc:graphicFrameChg>
        <pc:graphicFrameChg chg="add mod modGraphic">
          <ac:chgData name="Jinchang Chen" userId="bdf08ddc82ea3892" providerId="LiveId" clId="{8D634376-E74C-4C20-9C0D-97C4C2EA4AE0}" dt="2019-01-25T00:10:58.278" v="1936" actId="255"/>
          <ac:graphicFrameMkLst>
            <pc:docMk/>
            <pc:sldMk cId="2767471498" sldId="281"/>
            <ac:graphicFrameMk id="5" creationId="{E4155B1F-83A2-4CE5-A1D4-3DC532749B2F}"/>
          </ac:graphicFrameMkLst>
        </pc:graphicFrameChg>
      </pc:sldChg>
      <pc:sldChg chg="addSp delSp modSp add">
        <pc:chgData name="Jinchang Chen" userId="bdf08ddc82ea3892" providerId="LiveId" clId="{8D634376-E74C-4C20-9C0D-97C4C2EA4AE0}" dt="2019-01-25T00:25:16.494" v="2078" actId="20577"/>
        <pc:sldMkLst>
          <pc:docMk/>
          <pc:sldMk cId="2563435587" sldId="282"/>
        </pc:sldMkLst>
        <pc:spChg chg="add mod">
          <ac:chgData name="Jinchang Chen" userId="bdf08ddc82ea3892" providerId="LiveId" clId="{8D634376-E74C-4C20-9C0D-97C4C2EA4AE0}" dt="2019-01-25T00:25:16.494" v="2078" actId="20577"/>
          <ac:spMkLst>
            <pc:docMk/>
            <pc:sldMk cId="2563435587" sldId="282"/>
            <ac:spMk id="4" creationId="{35DF6A96-0F17-4FE5-8176-0AE53E93FD66}"/>
          </ac:spMkLst>
        </pc:spChg>
        <pc:graphicFrameChg chg="add del">
          <ac:chgData name="Jinchang Chen" userId="bdf08ddc82ea3892" providerId="LiveId" clId="{8D634376-E74C-4C20-9C0D-97C4C2EA4AE0}" dt="2019-01-25T00:07:28.763" v="1907"/>
          <ac:graphicFrameMkLst>
            <pc:docMk/>
            <pc:sldMk cId="2563435587" sldId="282"/>
            <ac:graphicFrameMk id="2" creationId="{2E357B89-0483-4CC1-8E88-502052F8F333}"/>
          </ac:graphicFrameMkLst>
        </pc:graphicFrameChg>
        <pc:graphicFrameChg chg="add mod modGraphic">
          <ac:chgData name="Jinchang Chen" userId="bdf08ddc82ea3892" providerId="LiveId" clId="{8D634376-E74C-4C20-9C0D-97C4C2EA4AE0}" dt="2019-01-25T00:24:48.865" v="2074" actId="1076"/>
          <ac:graphicFrameMkLst>
            <pc:docMk/>
            <pc:sldMk cId="2563435587" sldId="282"/>
            <ac:graphicFrameMk id="3" creationId="{13499FD4-415F-4BC7-94A7-A97D6EE0171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34134-A010-4A49-B688-89932D8FA042}" type="doc">
      <dgm:prSet loTypeId="urn:microsoft.com/office/officeart/2005/8/layout/b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13F9A2-22FA-47A9-8F74-D3557538F2B2}">
      <dgm:prSet custT="1"/>
      <dgm:spPr/>
      <dgm:t>
        <a:bodyPr/>
        <a:lstStyle/>
        <a:p>
          <a:r>
            <a:rPr lang="zh-TW" sz="3200" b="1" dirty="0">
              <a:latin typeface="FangSong" panose="02010609060101010101" pitchFamily="49" charset="-122"/>
              <a:ea typeface="FangSong" panose="02010609060101010101" pitchFamily="49" charset="-122"/>
            </a:rPr>
            <a:t>上帝是一切祝福的源頭</a:t>
          </a:r>
          <a:endParaRPr lang="en-US" altLang="zh-TW" sz="3200" b="1" dirty="0">
            <a:latin typeface="FangSong" panose="02010609060101010101" pitchFamily="49" charset="-122"/>
            <a:ea typeface="FangSong" panose="02010609060101010101" pitchFamily="49" charset="-122"/>
          </a:endParaRPr>
        </a:p>
        <a:p>
          <a:r>
            <a:rPr lang="en-US" sz="2800" dirty="0"/>
            <a:t>God is the origin of all blessings</a:t>
          </a:r>
        </a:p>
      </dgm:t>
    </dgm:pt>
    <dgm:pt modelId="{5D7D6085-8CEB-4DA8-B4B7-60BF84C76DF6}" type="parTrans" cxnId="{0860EF36-98FE-42EB-8E47-95EB6D968C7D}">
      <dgm:prSet/>
      <dgm:spPr/>
      <dgm:t>
        <a:bodyPr/>
        <a:lstStyle/>
        <a:p>
          <a:endParaRPr lang="en-US"/>
        </a:p>
      </dgm:t>
    </dgm:pt>
    <dgm:pt modelId="{EB366768-895B-450E-A302-801B724910EF}" type="sibTrans" cxnId="{0860EF36-98FE-42EB-8E47-95EB6D968C7D}">
      <dgm:prSet/>
      <dgm:spPr/>
      <dgm:t>
        <a:bodyPr/>
        <a:lstStyle/>
        <a:p>
          <a:endParaRPr lang="en-US"/>
        </a:p>
      </dgm:t>
    </dgm:pt>
    <dgm:pt modelId="{EE44996B-30AF-43DE-8B9C-9F988998C9AD}">
      <dgm:prSet custT="1"/>
      <dgm:spPr/>
      <dgm:t>
        <a:bodyPr/>
        <a:lstStyle/>
        <a:p>
          <a:r>
            <a:rPr lang="zh-TW" sz="3100" b="1" dirty="0">
              <a:latin typeface="FangSong" panose="02010609060101010101" pitchFamily="49" charset="-122"/>
              <a:ea typeface="FangSong" panose="02010609060101010101" pitchFamily="49" charset="-122"/>
            </a:rPr>
            <a:t>重新塑造自我</a:t>
          </a:r>
          <a:endParaRPr lang="en-US" altLang="zh-TW" sz="3100" b="1" dirty="0">
            <a:latin typeface="FangSong" panose="02010609060101010101" pitchFamily="49" charset="-122"/>
            <a:ea typeface="FangSong" panose="02010609060101010101" pitchFamily="49" charset="-122"/>
          </a:endParaRPr>
        </a:p>
        <a:p>
          <a:r>
            <a:rPr lang="en-US" sz="2800" dirty="0"/>
            <a:t>Rebuild Self Image in Christ</a:t>
          </a:r>
        </a:p>
      </dgm:t>
    </dgm:pt>
    <dgm:pt modelId="{18EBEE1A-4AB3-431E-ABD5-BAC70218312A}" type="parTrans" cxnId="{BD153BBB-7366-4479-A20E-AE55CC5CD3F6}">
      <dgm:prSet/>
      <dgm:spPr/>
      <dgm:t>
        <a:bodyPr/>
        <a:lstStyle/>
        <a:p>
          <a:endParaRPr lang="en-US"/>
        </a:p>
      </dgm:t>
    </dgm:pt>
    <dgm:pt modelId="{AD847F4E-43AD-48E1-A537-FF521A9AA7E5}" type="sibTrans" cxnId="{BD153BBB-7366-4479-A20E-AE55CC5CD3F6}">
      <dgm:prSet/>
      <dgm:spPr/>
      <dgm:t>
        <a:bodyPr/>
        <a:lstStyle/>
        <a:p>
          <a:endParaRPr lang="en-US"/>
        </a:p>
      </dgm:t>
    </dgm:pt>
    <dgm:pt modelId="{94F4DCED-D097-427A-84B3-A0C686CEFEBE}" type="pres">
      <dgm:prSet presAssocID="{42134134-A010-4A49-B688-89932D8FA042}" presName="Name0" presStyleCnt="0">
        <dgm:presLayoutVars>
          <dgm:dir/>
          <dgm:resizeHandles/>
        </dgm:presLayoutVars>
      </dgm:prSet>
      <dgm:spPr/>
    </dgm:pt>
    <dgm:pt modelId="{526F7995-7AE1-42D1-A747-B9D401E6B6ED}" type="pres">
      <dgm:prSet presAssocID="{3D13F9A2-22FA-47A9-8F74-D3557538F2B2}" presName="compNode" presStyleCnt="0"/>
      <dgm:spPr/>
    </dgm:pt>
    <dgm:pt modelId="{18943347-4436-46C5-A3D1-39828C03993E}" type="pres">
      <dgm:prSet presAssocID="{3D13F9A2-22FA-47A9-8F74-D3557538F2B2}" presName="dummyConnPt" presStyleCnt="0"/>
      <dgm:spPr/>
    </dgm:pt>
    <dgm:pt modelId="{E3EBD41E-2B2D-43B7-AFC5-0A51E745ECA8}" type="pres">
      <dgm:prSet presAssocID="{3D13F9A2-22FA-47A9-8F74-D3557538F2B2}" presName="node" presStyleLbl="node1" presStyleIdx="0" presStyleCnt="2" custScaleX="169185">
        <dgm:presLayoutVars>
          <dgm:bulletEnabled val="1"/>
        </dgm:presLayoutVars>
      </dgm:prSet>
      <dgm:spPr/>
    </dgm:pt>
    <dgm:pt modelId="{8A2B570D-1A68-41F5-9DBB-7B829B4708CE}" type="pres">
      <dgm:prSet presAssocID="{EB366768-895B-450E-A302-801B724910EF}" presName="sibTrans" presStyleLbl="bgSibTrans2D1" presStyleIdx="0" presStyleCnt="1"/>
      <dgm:spPr/>
    </dgm:pt>
    <dgm:pt modelId="{9A1B5280-A349-4DB6-BC49-785CBD791465}" type="pres">
      <dgm:prSet presAssocID="{EE44996B-30AF-43DE-8B9C-9F988998C9AD}" presName="compNode" presStyleCnt="0"/>
      <dgm:spPr/>
    </dgm:pt>
    <dgm:pt modelId="{9D7DB463-3E63-46F0-AA33-D7390EE04B9A}" type="pres">
      <dgm:prSet presAssocID="{EE44996B-30AF-43DE-8B9C-9F988998C9AD}" presName="dummyConnPt" presStyleCnt="0"/>
      <dgm:spPr/>
    </dgm:pt>
    <dgm:pt modelId="{15666202-AC69-4743-9735-76126A802CEC}" type="pres">
      <dgm:prSet presAssocID="{EE44996B-30AF-43DE-8B9C-9F988998C9AD}" presName="node" presStyleLbl="node1" presStyleIdx="1" presStyleCnt="2" custScaleX="174325">
        <dgm:presLayoutVars>
          <dgm:bulletEnabled val="1"/>
        </dgm:presLayoutVars>
      </dgm:prSet>
      <dgm:spPr/>
    </dgm:pt>
  </dgm:ptLst>
  <dgm:cxnLst>
    <dgm:cxn modelId="{C01B7432-AB5A-4161-83E6-0BAA2D2D8F53}" type="presOf" srcId="{EE44996B-30AF-43DE-8B9C-9F988998C9AD}" destId="{15666202-AC69-4743-9735-76126A802CEC}" srcOrd="0" destOrd="0" presId="urn:microsoft.com/office/officeart/2005/8/layout/bProcess4"/>
    <dgm:cxn modelId="{0860EF36-98FE-42EB-8E47-95EB6D968C7D}" srcId="{42134134-A010-4A49-B688-89932D8FA042}" destId="{3D13F9A2-22FA-47A9-8F74-D3557538F2B2}" srcOrd="0" destOrd="0" parTransId="{5D7D6085-8CEB-4DA8-B4B7-60BF84C76DF6}" sibTransId="{EB366768-895B-450E-A302-801B724910EF}"/>
    <dgm:cxn modelId="{22EE034E-4375-4893-BA54-805CCF1B82AF}" type="presOf" srcId="{3D13F9A2-22FA-47A9-8F74-D3557538F2B2}" destId="{E3EBD41E-2B2D-43B7-AFC5-0A51E745ECA8}" srcOrd="0" destOrd="0" presId="urn:microsoft.com/office/officeart/2005/8/layout/bProcess4"/>
    <dgm:cxn modelId="{DD00B79E-0928-4BF1-A0C2-99B00CBB623E}" type="presOf" srcId="{42134134-A010-4A49-B688-89932D8FA042}" destId="{94F4DCED-D097-427A-84B3-A0C686CEFEBE}" srcOrd="0" destOrd="0" presId="urn:microsoft.com/office/officeart/2005/8/layout/bProcess4"/>
    <dgm:cxn modelId="{218913A3-B001-4D9B-B30E-51B8E05C8AAE}" type="presOf" srcId="{EB366768-895B-450E-A302-801B724910EF}" destId="{8A2B570D-1A68-41F5-9DBB-7B829B4708CE}" srcOrd="0" destOrd="0" presId="urn:microsoft.com/office/officeart/2005/8/layout/bProcess4"/>
    <dgm:cxn modelId="{BD153BBB-7366-4479-A20E-AE55CC5CD3F6}" srcId="{42134134-A010-4A49-B688-89932D8FA042}" destId="{EE44996B-30AF-43DE-8B9C-9F988998C9AD}" srcOrd="1" destOrd="0" parTransId="{18EBEE1A-4AB3-431E-ABD5-BAC70218312A}" sibTransId="{AD847F4E-43AD-48E1-A537-FF521A9AA7E5}"/>
    <dgm:cxn modelId="{01E0F473-54D5-49BE-9ADB-8EE774D0E1A4}" type="presParOf" srcId="{94F4DCED-D097-427A-84B3-A0C686CEFEBE}" destId="{526F7995-7AE1-42D1-A747-B9D401E6B6ED}" srcOrd="0" destOrd="0" presId="urn:microsoft.com/office/officeart/2005/8/layout/bProcess4"/>
    <dgm:cxn modelId="{E25B0715-AE39-4F1E-B338-F76CE6A1A56A}" type="presParOf" srcId="{526F7995-7AE1-42D1-A747-B9D401E6B6ED}" destId="{18943347-4436-46C5-A3D1-39828C03993E}" srcOrd="0" destOrd="0" presId="urn:microsoft.com/office/officeart/2005/8/layout/bProcess4"/>
    <dgm:cxn modelId="{2544DADE-5E62-4A20-B0E2-6D30A46BCE8A}" type="presParOf" srcId="{526F7995-7AE1-42D1-A747-B9D401E6B6ED}" destId="{E3EBD41E-2B2D-43B7-AFC5-0A51E745ECA8}" srcOrd="1" destOrd="0" presId="urn:microsoft.com/office/officeart/2005/8/layout/bProcess4"/>
    <dgm:cxn modelId="{EEEF5E08-D582-462F-8B99-D62F1D5F9CD9}" type="presParOf" srcId="{94F4DCED-D097-427A-84B3-A0C686CEFEBE}" destId="{8A2B570D-1A68-41F5-9DBB-7B829B4708CE}" srcOrd="1" destOrd="0" presId="urn:microsoft.com/office/officeart/2005/8/layout/bProcess4"/>
    <dgm:cxn modelId="{16FF95DF-C122-4C0E-80C3-0F3A41114139}" type="presParOf" srcId="{94F4DCED-D097-427A-84B3-A0C686CEFEBE}" destId="{9A1B5280-A349-4DB6-BC49-785CBD791465}" srcOrd="2" destOrd="0" presId="urn:microsoft.com/office/officeart/2005/8/layout/bProcess4"/>
    <dgm:cxn modelId="{65B84341-3499-4856-8777-8040A7E1DCFE}" type="presParOf" srcId="{9A1B5280-A349-4DB6-BC49-785CBD791465}" destId="{9D7DB463-3E63-46F0-AA33-D7390EE04B9A}" srcOrd="0" destOrd="0" presId="urn:microsoft.com/office/officeart/2005/8/layout/bProcess4"/>
    <dgm:cxn modelId="{33F53C73-C8EB-41FB-AF89-D9956CDE5651}" type="presParOf" srcId="{9A1B5280-A349-4DB6-BC49-785CBD791465}" destId="{15666202-AC69-4743-9735-76126A802CE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B570D-1A68-41F5-9DBB-7B829B4708CE}">
      <dsp:nvSpPr>
        <dsp:cNvPr id="0" name=""/>
        <dsp:cNvSpPr/>
      </dsp:nvSpPr>
      <dsp:spPr>
        <a:xfrm rot="5400000">
          <a:off x="690526" y="1290793"/>
          <a:ext cx="2000234" cy="24236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EBD41E-2B2D-43B7-AFC5-0A51E745ECA8}">
      <dsp:nvSpPr>
        <dsp:cNvPr id="0" name=""/>
        <dsp:cNvSpPr/>
      </dsp:nvSpPr>
      <dsp:spPr>
        <a:xfrm>
          <a:off x="210757" y="1904"/>
          <a:ext cx="4556063" cy="16157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上帝是一切祝福的源頭</a:t>
          </a:r>
          <a:endParaRPr lang="en-US" altLang="zh-TW" sz="3200" b="1" kern="1200" dirty="0">
            <a:latin typeface="FangSong" panose="02010609060101010101" pitchFamily="49" charset="-122"/>
            <a:ea typeface="FangSong" panose="02010609060101010101" pitchFamily="49" charset="-122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God is the origin of all blessings</a:t>
          </a:r>
        </a:p>
      </dsp:txBody>
      <dsp:txXfrm>
        <a:off x="258081" y="49228"/>
        <a:ext cx="4461415" cy="1521120"/>
      </dsp:txXfrm>
    </dsp:sp>
    <dsp:sp modelId="{15666202-AC69-4743-9735-76126A802CEC}">
      <dsp:nvSpPr>
        <dsp:cNvPr id="0" name=""/>
        <dsp:cNvSpPr/>
      </dsp:nvSpPr>
      <dsp:spPr>
        <a:xfrm>
          <a:off x="141548" y="2021615"/>
          <a:ext cx="4694480" cy="16157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重新塑造自我</a:t>
          </a:r>
          <a:endParaRPr lang="en-US" altLang="zh-TW" sz="3100" b="1" kern="1200" dirty="0">
            <a:latin typeface="FangSong" panose="02010609060101010101" pitchFamily="49" charset="-122"/>
            <a:ea typeface="FangSong" panose="02010609060101010101" pitchFamily="49" charset="-122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Rebuild Self Image in Christ</a:t>
          </a:r>
        </a:p>
      </dsp:txBody>
      <dsp:txXfrm>
        <a:off x="188872" y="2068939"/>
        <a:ext cx="4599832" cy="152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756638"/>
            <a:ext cx="11139854" cy="930447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真正的自由</a:t>
            </a:r>
            <a:endParaRPr lang="en-US" sz="5400" b="1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698"/>
            <a:ext cx="9144000" cy="420001"/>
          </a:xfrm>
        </p:spPr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916155"/>
                </a:solidFill>
                <a:ea typeface="FangSong" panose="02010609060101010101" pitchFamily="49" charset="-122"/>
              </a:rPr>
              <a:t>Freedom in Christ</a:t>
            </a:r>
            <a:endParaRPr lang="en-US" sz="3200" b="1" dirty="0">
              <a:solidFill>
                <a:srgbClr val="916155"/>
              </a:solidFill>
              <a:ea typeface="FangSong" panose="02010609060101010101" pitchFamily="49" charset="-122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521D334-7CA1-42BB-A061-361D8C51B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86" y="307731"/>
            <a:ext cx="666272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7B5E-F3FB-4F56-BE19-3E6E1FF7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44" y="2272685"/>
            <a:ext cx="8495930" cy="2166150"/>
          </a:xfr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 fontScale="90000"/>
          </a:bodyPr>
          <a:lstStyle/>
          <a:p>
            <a:pPr algn="ctr"/>
            <a:r>
              <a:rPr lang="zh-TW" altLang="en-US" kern="1200" dirty="0">
                <a:latin typeface="LiSu" panose="02010509060101010101" pitchFamily="49" charset="-122"/>
                <a:ea typeface="LiSu" panose="02010509060101010101" pitchFamily="49" charset="-122"/>
              </a:rPr>
              <a:t>使天上、地上、一切所有的都在基督裡面同歸於一</a:t>
            </a:r>
            <a:r>
              <a:rPr lang="zh-TW" altLang="en-US" sz="3000" kern="1200" dirty="0">
                <a:latin typeface="LiSu" panose="02010509060101010101" pitchFamily="49" charset="-122"/>
                <a:ea typeface="LiSu" panose="02010509060101010101" pitchFamily="49" charset="-122"/>
              </a:rPr>
              <a:t> </a:t>
            </a:r>
            <a:br>
              <a:rPr lang="en-US" altLang="zh-TW" sz="3000" kern="12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kern="1200" dirty="0">
                <a:latin typeface="+mj-lt"/>
                <a:ea typeface="+mj-ea"/>
                <a:cs typeface="+mj-cs"/>
              </a:rPr>
              <a:t>T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he summing up of all things in Christ, things in the heavens and things on the earth</a:t>
            </a:r>
          </a:p>
        </p:txBody>
      </p:sp>
    </p:spTree>
    <p:extLst>
      <p:ext uri="{BB962C8B-B14F-4D97-AF65-F5344CB8AC3E}">
        <p14:creationId xmlns:p14="http://schemas.microsoft.com/office/powerpoint/2010/main" val="280013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155B1F-83A2-4CE5-A1D4-3DC53274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89147"/>
              </p:ext>
            </p:extLst>
          </p:nvPr>
        </p:nvGraphicFramePr>
        <p:xfrm>
          <a:off x="1874668" y="1409038"/>
          <a:ext cx="8442662" cy="4981728"/>
        </p:xfrm>
        <a:graphic>
          <a:graphicData uri="http://schemas.openxmlformats.org/drawingml/2006/table">
            <a:tbl>
              <a:tblPr/>
              <a:tblGrid>
                <a:gridCol w="1317467">
                  <a:extLst>
                    <a:ext uri="{9D8B030D-6E8A-4147-A177-3AD203B41FA5}">
                      <a16:colId xmlns:a16="http://schemas.microsoft.com/office/drawing/2014/main" val="3958158571"/>
                    </a:ext>
                  </a:extLst>
                </a:gridCol>
                <a:gridCol w="110832">
                  <a:extLst>
                    <a:ext uri="{9D8B030D-6E8A-4147-A177-3AD203B41FA5}">
                      <a16:colId xmlns:a16="http://schemas.microsoft.com/office/drawing/2014/main" val="747171770"/>
                    </a:ext>
                  </a:extLst>
                </a:gridCol>
                <a:gridCol w="1396516">
                  <a:extLst>
                    <a:ext uri="{9D8B030D-6E8A-4147-A177-3AD203B41FA5}">
                      <a16:colId xmlns:a16="http://schemas.microsoft.com/office/drawing/2014/main" val="2507212965"/>
                    </a:ext>
                  </a:extLst>
                </a:gridCol>
                <a:gridCol w="1396516">
                  <a:extLst>
                    <a:ext uri="{9D8B030D-6E8A-4147-A177-3AD203B41FA5}">
                      <a16:colId xmlns:a16="http://schemas.microsoft.com/office/drawing/2014/main" val="1829513318"/>
                    </a:ext>
                  </a:extLst>
                </a:gridCol>
                <a:gridCol w="1396516">
                  <a:extLst>
                    <a:ext uri="{9D8B030D-6E8A-4147-A177-3AD203B41FA5}">
                      <a16:colId xmlns:a16="http://schemas.microsoft.com/office/drawing/2014/main" val="3803331681"/>
                    </a:ext>
                  </a:extLst>
                </a:gridCol>
                <a:gridCol w="1396516">
                  <a:extLst>
                    <a:ext uri="{9D8B030D-6E8A-4147-A177-3AD203B41FA5}">
                      <a16:colId xmlns:a16="http://schemas.microsoft.com/office/drawing/2014/main" val="550240346"/>
                    </a:ext>
                  </a:extLst>
                </a:gridCol>
                <a:gridCol w="110832">
                  <a:extLst>
                    <a:ext uri="{9D8B030D-6E8A-4147-A177-3AD203B41FA5}">
                      <a16:colId xmlns:a16="http://schemas.microsoft.com/office/drawing/2014/main" val="2097480020"/>
                    </a:ext>
                  </a:extLst>
                </a:gridCol>
                <a:gridCol w="1317467">
                  <a:extLst>
                    <a:ext uri="{9D8B030D-6E8A-4147-A177-3AD203B41FA5}">
                      <a16:colId xmlns:a16="http://schemas.microsoft.com/office/drawing/2014/main" val="1533686624"/>
                    </a:ext>
                  </a:extLst>
                </a:gridCol>
              </a:tblGrid>
              <a:tr h="720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前言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1:1-2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基督裡同歸於一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1:3-6:17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結語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6:18-24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69980"/>
                  </a:ext>
                </a:extLst>
              </a:tr>
              <a:tr h="72059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教義原則</a:t>
                      </a:r>
                      <a:r>
                        <a:rPr lang="zh-TW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1:3-3:21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生活應用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4:1-6:17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101683"/>
                  </a:ext>
                </a:extLst>
              </a:tr>
              <a:tr h="232943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基督豐富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1:3-23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合一基礎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2:1-22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普世福音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3:1-21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信徒合一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4:1-16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生活聖潔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4:17-6:9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屬靈裝備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6:10-17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95745"/>
                  </a:ext>
                </a:extLst>
              </a:tr>
              <a:tr h="31410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屬靈福氣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教會合一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屬靈奧秘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教會生活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日常生活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屬靈生活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35792"/>
                  </a:ext>
                </a:extLst>
              </a:tr>
              <a:tr h="41107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基督裡的福氣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基督裡的生命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896608"/>
                  </a:ext>
                </a:extLst>
              </a:tr>
              <a:tr h="434265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使天上地下一切所有的﹐都在基督裡面同歸於一 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1: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10)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6892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804AB80-5336-42DF-8003-1A8BE3B69D7C}"/>
              </a:ext>
            </a:extLst>
          </p:cNvPr>
          <p:cNvSpPr/>
          <p:nvPr/>
        </p:nvSpPr>
        <p:spPr>
          <a:xfrm>
            <a:off x="2149246" y="518889"/>
            <a:ext cx="789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800000"/>
                </a:solidFill>
                <a:latin typeface="LiSu" panose="02010509060101010101" pitchFamily="49" charset="-122"/>
                <a:ea typeface="LiSu" panose="02010509060101010101" pitchFamily="49" charset="-122"/>
                <a:cs typeface="PMingLiU" panose="02020500000000000000" pitchFamily="18" charset="-120"/>
              </a:rPr>
              <a:t>以弗所書</a:t>
            </a:r>
            <a:r>
              <a:rPr lang="en-US" sz="3600" b="1" dirty="0">
                <a:solidFill>
                  <a:srgbClr val="8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: </a:t>
            </a:r>
            <a:r>
              <a:rPr lang="zh-TW" altLang="en-US" sz="3600" b="1" dirty="0">
                <a:solidFill>
                  <a:srgbClr val="8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滿有基督長成的身量</a:t>
            </a:r>
            <a:r>
              <a:rPr lang="en-US" sz="3600" b="1" dirty="0">
                <a:solidFill>
                  <a:srgbClr val="800000"/>
                </a:solidFill>
                <a:ea typeface="LiSu" panose="02010509060101010101" pitchFamily="49" charset="-122"/>
              </a:rPr>
              <a:t>(4:13)</a:t>
            </a:r>
            <a:r>
              <a:rPr lang="en-US" sz="3600" dirty="0">
                <a:ea typeface="LiSu" panose="02010509060101010101" pitchFamily="49" charset="-122"/>
              </a:rPr>
              <a:t> </a:t>
            </a:r>
            <a:endParaRPr lang="en-US" sz="3600" dirty="0">
              <a:effectLst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47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499FD4-415F-4BC7-94A7-A97D6EE01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65240"/>
              </p:ext>
            </p:extLst>
          </p:nvPr>
        </p:nvGraphicFramePr>
        <p:xfrm>
          <a:off x="1906479" y="1395465"/>
          <a:ext cx="8379040" cy="5174520"/>
        </p:xfrm>
        <a:graphic>
          <a:graphicData uri="http://schemas.openxmlformats.org/drawingml/2006/table">
            <a:tbl>
              <a:tblPr/>
              <a:tblGrid>
                <a:gridCol w="1245594">
                  <a:extLst>
                    <a:ext uri="{9D8B030D-6E8A-4147-A177-3AD203B41FA5}">
                      <a16:colId xmlns:a16="http://schemas.microsoft.com/office/drawing/2014/main" val="1176847111"/>
                    </a:ext>
                  </a:extLst>
                </a:gridCol>
                <a:gridCol w="1433466">
                  <a:extLst>
                    <a:ext uri="{9D8B030D-6E8A-4147-A177-3AD203B41FA5}">
                      <a16:colId xmlns:a16="http://schemas.microsoft.com/office/drawing/2014/main" val="3731850829"/>
                    </a:ext>
                  </a:extLst>
                </a:gridCol>
                <a:gridCol w="1320329">
                  <a:extLst>
                    <a:ext uri="{9D8B030D-6E8A-4147-A177-3AD203B41FA5}">
                      <a16:colId xmlns:a16="http://schemas.microsoft.com/office/drawing/2014/main" val="2051777035"/>
                    </a:ext>
                  </a:extLst>
                </a:gridCol>
                <a:gridCol w="1320329">
                  <a:extLst>
                    <a:ext uri="{9D8B030D-6E8A-4147-A177-3AD203B41FA5}">
                      <a16:colId xmlns:a16="http://schemas.microsoft.com/office/drawing/2014/main" val="3949627795"/>
                    </a:ext>
                  </a:extLst>
                </a:gridCol>
                <a:gridCol w="1320329">
                  <a:extLst>
                    <a:ext uri="{9D8B030D-6E8A-4147-A177-3AD203B41FA5}">
                      <a16:colId xmlns:a16="http://schemas.microsoft.com/office/drawing/2014/main" val="3700234198"/>
                    </a:ext>
                  </a:extLst>
                </a:gridCol>
                <a:gridCol w="1738993">
                  <a:extLst>
                    <a:ext uri="{9D8B030D-6E8A-4147-A177-3AD203B41FA5}">
                      <a16:colId xmlns:a16="http://schemas.microsoft.com/office/drawing/2014/main" val="144257099"/>
                    </a:ext>
                  </a:extLst>
                </a:gridCol>
              </a:tblGrid>
              <a:tr h="643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Preface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1:1-2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Unity of the Faith in Christ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1:3-6:17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Conclusion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6:18-24</a:t>
                      </a:r>
                      <a:endParaRPr lang="en-US" sz="2000" dirty="0"/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66596"/>
                  </a:ext>
                </a:extLst>
              </a:tr>
              <a:tr h="68358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Doctrine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1:3-3:21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Application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4:1-6:17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89315"/>
                  </a:ext>
                </a:extLst>
              </a:tr>
              <a:tr h="1259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Richness in Christ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1:3-23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Foundation of Unity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2:1-22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Gospel for All People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3:1-21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Unity of Faithful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4:1-16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Holiness of Our Life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4:17-6:9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Preparation of Spiritual Battle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6:10-17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50395"/>
                  </a:ext>
                </a:extLst>
              </a:tr>
              <a:tr h="6993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Spiritual Blessings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Unity of Church</a:t>
                      </a:r>
                      <a:endParaRPr lang="en-US" dirty="0"/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Spiritual Mystery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Church Life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Daily Life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Spiritual Life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33769"/>
                  </a:ext>
                </a:extLst>
              </a:tr>
              <a:tr h="31082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Blessings in Christ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Life in Christ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61709"/>
                  </a:ext>
                </a:extLst>
              </a:tr>
              <a:tr h="621656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The summing up of all things in Christ, things in the heavens and things on the earth</a:t>
                      </a:r>
                      <a:r>
                        <a:rPr lang="en-US" sz="2000" dirty="0"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(1:10)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1829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5DF6A96-0F17-4FE5-8176-0AE53E93FD66}"/>
              </a:ext>
            </a:extLst>
          </p:cNvPr>
          <p:cNvSpPr/>
          <p:nvPr/>
        </p:nvSpPr>
        <p:spPr>
          <a:xfrm>
            <a:off x="382479" y="318247"/>
            <a:ext cx="114270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ea typeface="Microsoft YaHei" panose="020B0503020204020204" pitchFamily="34" charset="-122"/>
              </a:rPr>
              <a:t>Ephesians: To the Measure of the </a:t>
            </a:r>
            <a:r>
              <a:rPr lang="en-US" sz="2800" b="1">
                <a:solidFill>
                  <a:srgbClr val="800000"/>
                </a:solidFill>
                <a:ea typeface="Microsoft YaHei" panose="020B0503020204020204" pitchFamily="34" charset="-122"/>
              </a:rPr>
              <a:t>Stature Which </a:t>
            </a:r>
            <a:r>
              <a:rPr lang="en-US" sz="2800" b="1" dirty="0">
                <a:solidFill>
                  <a:srgbClr val="800000"/>
                </a:solidFill>
                <a:ea typeface="Microsoft YaHei" panose="020B0503020204020204" pitchFamily="34" charset="-122"/>
              </a:rPr>
              <a:t>Belongs </a:t>
            </a:r>
            <a:r>
              <a:rPr lang="en-US" sz="2800" b="1">
                <a:solidFill>
                  <a:srgbClr val="800000"/>
                </a:solidFill>
                <a:ea typeface="Microsoft YaHei" panose="020B0503020204020204" pitchFamily="34" charset="-122"/>
              </a:rPr>
              <a:t>to </a:t>
            </a:r>
          </a:p>
          <a:p>
            <a:pPr algn="ctr"/>
            <a:r>
              <a:rPr lang="en-US" sz="2800" b="1">
                <a:solidFill>
                  <a:srgbClr val="800000"/>
                </a:solidFill>
                <a:ea typeface="Microsoft YaHei" panose="020B0503020204020204" pitchFamily="34" charset="-122"/>
              </a:rPr>
              <a:t>the </a:t>
            </a:r>
            <a:r>
              <a:rPr lang="en-US" sz="2800" b="1" dirty="0">
                <a:solidFill>
                  <a:srgbClr val="800000"/>
                </a:solidFill>
                <a:ea typeface="Microsoft YaHei" panose="020B0503020204020204" pitchFamily="34" charset="-122"/>
              </a:rPr>
              <a:t>Fullness of Christ (4:13)</a:t>
            </a:r>
            <a:r>
              <a:rPr lang="en-US" sz="2800" dirty="0">
                <a:ea typeface="Microsoft YaHei" panose="020B0503020204020204" pitchFamily="34" charset="-122"/>
              </a:rPr>
              <a:t> 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3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94410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zh-TW" altLang="en-US" sz="4900" dirty="0">
                <a:latin typeface="LiSu" panose="02010509060101010101" pitchFamily="49" charset="-122"/>
                <a:ea typeface="LiSu" panose="02010509060101010101" pitchFamily="49" charset="-122"/>
              </a:rPr>
              <a:t>屬靈福氣的特徵</a:t>
            </a:r>
            <a:r>
              <a:rPr lang="en-US" sz="4000" dirty="0">
                <a:latin typeface="+mn-lt"/>
              </a:rPr>
              <a:t>Characters of Spiritual Blessings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88C3B-2515-4083-A336-68DBEA1E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76" y="2588464"/>
            <a:ext cx="6766412" cy="346222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所有的</a:t>
            </a:r>
            <a:r>
              <a:rPr lang="en-US" altLang="zh-TW" sz="3000" dirty="0">
                <a:latin typeface="+mj-lt"/>
                <a:ea typeface="FangSong" panose="02010609060101010101" pitchFamily="49" charset="-122"/>
              </a:rPr>
              <a:t>Every</a:t>
            </a:r>
          </a:p>
          <a:p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屬靈的</a:t>
            </a:r>
            <a:r>
              <a:rPr lang="en-US" altLang="zh-TW" sz="3000" dirty="0">
                <a:latin typeface="+mj-lt"/>
                <a:ea typeface="FangSong" panose="02010609060101010101" pitchFamily="49" charset="-122"/>
              </a:rPr>
              <a:t>Spiritual</a:t>
            </a:r>
          </a:p>
          <a:p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從天上來的</a:t>
            </a:r>
            <a:r>
              <a:rPr lang="en-US" altLang="zh-TW" sz="3000" dirty="0">
                <a:latin typeface="+mj-lt"/>
                <a:ea typeface="FangSong" panose="02010609060101010101" pitchFamily="49" charset="-122"/>
              </a:rPr>
              <a:t>In the heavenly Places</a:t>
            </a:r>
          </a:p>
          <a:p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在基督里的</a:t>
            </a:r>
            <a:r>
              <a:rPr lang="en-US" altLang="zh-TW" sz="3000" dirty="0">
                <a:latin typeface="+mj-lt"/>
                <a:ea typeface="FangSong" panose="02010609060101010101" pitchFamily="49" charset="-122"/>
              </a:rPr>
              <a:t>In Christ</a:t>
            </a:r>
          </a:p>
          <a:p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來源</a:t>
            </a:r>
            <a:r>
              <a:rPr lang="en-US" altLang="zh-TW" sz="3000" dirty="0">
                <a:latin typeface="+mj-lt"/>
                <a:ea typeface="FangSong" panose="02010609060101010101" pitchFamily="49" charset="-122"/>
              </a:rPr>
              <a:t>Origin</a:t>
            </a:r>
            <a:r>
              <a:rPr lang="en-US" altLang="zh-TW" sz="3000" dirty="0">
                <a:latin typeface="FangSong" panose="02010609060101010101" pitchFamily="49" charset="-122"/>
                <a:ea typeface="FangSong" panose="02010609060101010101" pitchFamily="49" charset="-122"/>
              </a:rPr>
              <a:t>﹕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上帝</a:t>
            </a:r>
            <a:r>
              <a:rPr lang="en-US" altLang="zh-TW" sz="3000" dirty="0">
                <a:latin typeface="+mj-lt"/>
                <a:ea typeface="FangSong" panose="02010609060101010101" pitchFamily="49" charset="-122"/>
              </a:rPr>
              <a:t>God the Father</a:t>
            </a:r>
          </a:p>
          <a:p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受益者</a:t>
            </a:r>
            <a:r>
              <a:rPr lang="en-US" altLang="zh-TW" sz="3000" dirty="0">
                <a:latin typeface="+mj-lt"/>
                <a:ea typeface="FangSong" panose="02010609060101010101" pitchFamily="49" charset="-122"/>
              </a:rPr>
              <a:t>Beneficiary</a:t>
            </a:r>
            <a:r>
              <a:rPr lang="en-US" altLang="zh-TW" sz="3000" dirty="0">
                <a:latin typeface="FangSong" panose="02010609060101010101" pitchFamily="49" charset="-122"/>
                <a:ea typeface="FangSong" panose="02010609060101010101" pitchFamily="49" charset="-122"/>
              </a:rPr>
              <a:t>﹕</a:t>
            </a:r>
            <a:r>
              <a:rPr lang="zh-TW" altLang="en-US" sz="3200" dirty="0">
                <a:latin typeface="FangSong" panose="02010609060101010101" pitchFamily="49" charset="-122"/>
                <a:ea typeface="FangSong" panose="02010609060101010101" pitchFamily="49" charset="-122"/>
              </a:rPr>
              <a:t>基督徒</a:t>
            </a:r>
            <a:r>
              <a:rPr lang="en-US" altLang="zh-TW" sz="3000" dirty="0">
                <a:latin typeface="+mj-lt"/>
                <a:ea typeface="FangSong" panose="02010609060101010101" pitchFamily="49" charset="-122"/>
              </a:rPr>
              <a:t>Christians</a:t>
            </a:r>
          </a:p>
          <a:p>
            <a:endParaRPr lang="en-US" altLang="zh-TW" sz="3000" dirty="0">
              <a:latin typeface="+mj-lt"/>
              <a:ea typeface="FangSong" panose="02010609060101010101" pitchFamily="49" charset="-122"/>
            </a:endParaRPr>
          </a:p>
          <a:p>
            <a:endParaRPr lang="en-US" sz="1800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B0884872-0D98-4728-B366-41318F1D0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" r="-2" b="14195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0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CDFDF-33A3-4030-ADF2-C6255859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從自我中釋放</a:t>
            </a:r>
            <a:br>
              <a:rPr lang="en-US" altLang="zh-TW" sz="31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100" dirty="0">
                <a:solidFill>
                  <a:srgbClr val="000000"/>
                </a:solidFill>
                <a:latin typeface="+mn-lt"/>
                <a:ea typeface="LiSu" panose="02010509060101010101" pitchFamily="49" charset="-122"/>
              </a:rPr>
              <a:t>Freedom from self fulfillment</a:t>
            </a:r>
            <a:endParaRPr lang="en-US" sz="3100" dirty="0">
              <a:solidFill>
                <a:srgbClr val="000000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19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366355F-542A-46BE-9EC4-12731202F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r="11362" b="-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2" name="Content Placeholder 2">
            <a:extLst>
              <a:ext uri="{FF2B5EF4-FFF2-40B4-BE49-F238E27FC236}">
                <a16:creationId xmlns:a16="http://schemas.microsoft.com/office/drawing/2014/main" id="{C81B9866-43D8-480D-B865-A489D1A59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119340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077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014FA9B-CC1C-49EB-9C9C-D5EDC2B1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6" y="238743"/>
            <a:ext cx="6367574" cy="145405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屬靈的福氣</a:t>
            </a:r>
            <a:r>
              <a:rPr lang="en-US" altLang="zh-TW" sz="3600" dirty="0">
                <a:solidFill>
                  <a:srgbClr val="000000"/>
                </a:solidFill>
                <a:latin typeface="+mn-lt"/>
                <a:ea typeface="LiSu" panose="02010509060101010101" pitchFamily="49" charset="-122"/>
              </a:rPr>
              <a:t>Spiritual Blessings</a:t>
            </a:r>
            <a:endParaRPr lang="en-US" sz="3600" dirty="0">
              <a:solidFill>
                <a:srgbClr val="000000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1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8" name="Graphic 117" descr="Gavel">
            <a:extLst>
              <a:ext uri="{FF2B5EF4-FFF2-40B4-BE49-F238E27FC236}">
                <a16:creationId xmlns:a16="http://schemas.microsoft.com/office/drawing/2014/main" id="{3472AEDF-FD6F-424B-9F62-9EA7D265A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E87F-EC9C-4BBE-8099-109FCC9F4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5" y="1856793"/>
            <a:ext cx="6126871" cy="4124130"/>
          </a:xfrm>
        </p:spPr>
        <p:txBody>
          <a:bodyPr anchor="ctr">
            <a:norm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揀選</a:t>
            </a:r>
            <a:r>
              <a:rPr lang="zh-TW" altLang="en-US" sz="32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dirty="0">
                <a:solidFill>
                  <a:srgbClr val="000000"/>
                </a:solidFill>
                <a:ea typeface="LiSu" panose="02010509060101010101" pitchFamily="49" charset="-122"/>
              </a:rPr>
              <a:t>Election </a:t>
            </a:r>
            <a:r>
              <a:rPr lang="en-US" altLang="zh-TW" sz="2400" dirty="0">
                <a:solidFill>
                  <a:srgbClr val="000000"/>
                </a:solidFill>
                <a:ea typeface="LiSu" panose="02010509060101010101" pitchFamily="49" charset="-122"/>
              </a:rPr>
              <a:t>(v.4)</a:t>
            </a:r>
          </a:p>
          <a:p>
            <a:r>
              <a:rPr lang="zh-TW" altLang="en-US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領養</a:t>
            </a:r>
            <a:r>
              <a:rPr lang="zh-TW" altLang="en-US" sz="24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LiSu" panose="02010509060101010101" pitchFamily="49" charset="-122"/>
              </a:rPr>
              <a:t>Adoption (v.5)</a:t>
            </a:r>
            <a:endParaRPr lang="en-US" altLang="zh-TW" sz="24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接納</a:t>
            </a:r>
            <a:r>
              <a:rPr lang="zh-TW" altLang="en-US" sz="32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LiSu" panose="02010509060101010101" pitchFamily="49" charset="-122"/>
              </a:rPr>
              <a:t>Acceptance (v.6)</a:t>
            </a:r>
            <a:endParaRPr lang="en-US" altLang="zh-TW" sz="24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救贖</a:t>
            </a:r>
            <a:r>
              <a:rPr lang="en-US" altLang="zh-TW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/</a:t>
            </a:r>
            <a:r>
              <a:rPr lang="zh-TW" altLang="en-US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赦免 </a:t>
            </a:r>
            <a:r>
              <a:rPr lang="en-US" altLang="zh-TW" sz="2400" dirty="0">
                <a:solidFill>
                  <a:srgbClr val="000000"/>
                </a:solidFill>
                <a:ea typeface="LiSu" panose="02010509060101010101" pitchFamily="49" charset="-122"/>
              </a:rPr>
              <a:t>Redemption/Forgiveness (v.7)</a:t>
            </a:r>
            <a:endParaRPr lang="en-US" altLang="zh-TW" sz="24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智慧</a:t>
            </a:r>
            <a:r>
              <a:rPr lang="en-US" altLang="zh-TW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/</a:t>
            </a:r>
            <a:r>
              <a:rPr lang="zh-TW" altLang="en-US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奧秘</a:t>
            </a:r>
            <a:r>
              <a:rPr lang="en-US" altLang="zh-TW" sz="3200" dirty="0">
                <a:solidFill>
                  <a:srgbClr val="000000"/>
                </a:solidFill>
                <a:ea typeface="LiSu" panose="02010509060101010101" pitchFamily="49" charset="-122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LiSu" panose="02010509060101010101" pitchFamily="49" charset="-122"/>
              </a:rPr>
              <a:t>Wisdom/Mystery (v.8-9)</a:t>
            </a:r>
            <a:endParaRPr lang="en-US" altLang="zh-TW" sz="24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基業</a:t>
            </a:r>
            <a:r>
              <a:rPr lang="zh-TW" altLang="en-US" sz="24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LiSu" panose="02010509060101010101" pitchFamily="49" charset="-122"/>
              </a:rPr>
              <a:t>Inheritance (v.11)</a:t>
            </a:r>
            <a:endParaRPr lang="en-US" altLang="zh-TW" sz="24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聖靈印記</a:t>
            </a:r>
            <a:r>
              <a:rPr lang="zh-TW" altLang="en-US" sz="32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ea typeface="LiSu" panose="02010509060101010101" pitchFamily="49" charset="-122"/>
              </a:rPr>
              <a:t>Sealed by the Spirit (v.13-14)</a:t>
            </a:r>
            <a:endParaRPr lang="en-US" altLang="zh-TW" sz="20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023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5308-CA99-4522-A10A-08F50085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 fontScale="90000"/>
          </a:bodyPr>
          <a:lstStyle/>
          <a:p>
            <a:r>
              <a:rPr lang="zh-TW" altLang="en-US" sz="4900" dirty="0">
                <a:latin typeface="LiSu" panose="02010509060101010101" pitchFamily="49" charset="-122"/>
                <a:ea typeface="LiSu" panose="02010509060101010101" pitchFamily="49" charset="-122"/>
              </a:rPr>
              <a:t>從比較中釋放</a:t>
            </a:r>
            <a:br>
              <a:rPr lang="en-US" altLang="zh-TW" sz="3400" b="1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400" b="1" dirty="0">
                <a:ea typeface="LiSu" panose="02010509060101010101" pitchFamily="49" charset="-122"/>
              </a:rPr>
              <a:t>Freedom from Competition</a:t>
            </a:r>
            <a:endParaRPr lang="en-US" sz="3400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75DF5E3-74AB-4BF9-A388-BA25D4502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" r="2" b="23379"/>
          <a:stretch/>
        </p:blipFill>
        <p:spPr bwMode="auto">
          <a:xfrm>
            <a:off x="1500709" y="2811104"/>
            <a:ext cx="2593107" cy="29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59B3-984A-4929-AC00-CAC8884F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基督成就了一切福氣 </a:t>
            </a:r>
            <a:br>
              <a:rPr lang="en-US" altLang="zh-TW" sz="2400" b="1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200" dirty="0">
                <a:latin typeface="+mj-lt"/>
              </a:rPr>
              <a:t>Christ makes all blessings ready</a:t>
            </a:r>
          </a:p>
          <a:p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不再相互比較</a:t>
            </a:r>
            <a:br>
              <a:rPr lang="en-US" altLang="zh-TW" sz="2400" b="1" dirty="0"/>
            </a:br>
            <a:r>
              <a:rPr lang="en-US" altLang="zh-TW" sz="3200" dirty="0">
                <a:latin typeface="+mj-lt"/>
              </a:rPr>
              <a:t>No longer to compare with others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563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FDDA4-BEC7-4DE9-8239-BFDBEF6F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在基督里</a:t>
            </a:r>
            <a:br>
              <a:rPr lang="en-US" altLang="zh-TW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200" dirty="0">
                <a:solidFill>
                  <a:schemeClr val="bg1"/>
                </a:solidFill>
                <a:latin typeface="+mn-lt"/>
              </a:rPr>
              <a:t>In Christ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8F9D8-8D64-4E6B-A48B-1B502444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3688835" cy="341562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上帝憑借</a:t>
            </a:r>
            <a:r>
              <a:rPr lang="en-US" dirty="0">
                <a:solidFill>
                  <a:schemeClr val="bg1"/>
                </a:solidFill>
              </a:rPr>
              <a:t>Instrumental</a:t>
            </a:r>
          </a:p>
          <a:p>
            <a:r>
              <a:rPr lang="zh-TW" altLang="en-US" sz="32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信徒遵行      </a:t>
            </a:r>
            <a:r>
              <a:rPr lang="en-US" dirty="0">
                <a:solidFill>
                  <a:schemeClr val="bg1"/>
                </a:solidFill>
              </a:rPr>
              <a:t>Local or Incorporation</a:t>
            </a:r>
          </a:p>
        </p:txBody>
      </p:sp>
      <p:pic>
        <p:nvPicPr>
          <p:cNvPr id="6146" name="Picture 2" descr="Image result for in christ">
            <a:extLst>
              <a:ext uri="{FF2B5EF4-FFF2-40B4-BE49-F238E27FC236}">
                <a16:creationId xmlns:a16="http://schemas.microsoft.com/office/drawing/2014/main" id="{1BD165CF-0EAB-4A53-9F79-82E1B63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645232"/>
            <a:ext cx="6250769" cy="340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DEDE-4F67-4491-8082-ADDA27BC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158" y="744469"/>
            <a:ext cx="5244301" cy="153813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從懼怕中釋放</a:t>
            </a:r>
            <a:br>
              <a:rPr lang="en-US" altLang="zh-TW" b="1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b="1" dirty="0">
                <a:ea typeface="LiSu" panose="02010509060101010101" pitchFamily="49" charset="-122"/>
              </a:rPr>
              <a:t>Freedom from Fear</a:t>
            </a:r>
            <a:endParaRPr lang="en-US" sz="3600" dirty="0"/>
          </a:p>
        </p:txBody>
      </p:sp>
      <p:sp>
        <p:nvSpPr>
          <p:cNvPr id="4104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098" name="Picture 2" descr="Image result for a serious call to a devout and holy life">
            <a:extLst>
              <a:ext uri="{FF2B5EF4-FFF2-40B4-BE49-F238E27FC236}">
                <a16:creationId xmlns:a16="http://schemas.microsoft.com/office/drawing/2014/main" id="{3F2BC91D-DB53-484E-A81E-4B482ADAB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2" b="10632"/>
          <a:stretch/>
        </p:blipFill>
        <p:spPr bwMode="auto">
          <a:xfrm>
            <a:off x="1480173" y="2082497"/>
            <a:ext cx="3267942" cy="26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351D-668F-43DB-9C8F-9CBC3C0F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450" y="2706865"/>
            <a:ext cx="5984362" cy="3470097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聖靈內住成為保證</a:t>
            </a:r>
            <a:endParaRPr lang="en-US" altLang="zh-TW" sz="36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+mj-lt"/>
              </a:rPr>
              <a:t>   Assurance from the indwelling of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+mj-lt"/>
              </a:rPr>
              <a:t>   the Holy Spirit</a:t>
            </a:r>
          </a:p>
          <a:p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人生沒有懼怕</a:t>
            </a:r>
            <a:endParaRPr lang="en-US" altLang="zh-TW" sz="36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   No fear in this life.</a:t>
            </a:r>
          </a:p>
        </p:txBody>
      </p:sp>
    </p:spTree>
    <p:extLst>
      <p:ext uri="{BB962C8B-B14F-4D97-AF65-F5344CB8AC3E}">
        <p14:creationId xmlns:p14="http://schemas.microsoft.com/office/powerpoint/2010/main" val="293825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351</Words>
  <Application>Microsoft Office PowerPoint</Application>
  <PresentationFormat>Widescreen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DFKai-SB</vt:lpstr>
      <vt:lpstr>FangSong</vt:lpstr>
      <vt:lpstr>LiSu</vt:lpstr>
      <vt:lpstr>Arial</vt:lpstr>
      <vt:lpstr>Calibri</vt:lpstr>
      <vt:lpstr>Calibri Light</vt:lpstr>
      <vt:lpstr>Georgia</vt:lpstr>
      <vt:lpstr>Times New Roman</vt:lpstr>
      <vt:lpstr>Office Theme</vt:lpstr>
      <vt:lpstr>真正的自由</vt:lpstr>
      <vt:lpstr>PowerPoint Presentation</vt:lpstr>
      <vt:lpstr>PowerPoint Presentation</vt:lpstr>
      <vt:lpstr>屬靈福氣的特徵Characters of Spiritual Blessings</vt:lpstr>
      <vt:lpstr>從自我中釋放 Freedom from self fulfillment</vt:lpstr>
      <vt:lpstr>屬靈的福氣Spiritual Blessings</vt:lpstr>
      <vt:lpstr>從比較中釋放 Freedom from Competition</vt:lpstr>
      <vt:lpstr>在基督里 In Christ</vt:lpstr>
      <vt:lpstr>從懼怕中釋放 Freedom from Fear</vt:lpstr>
      <vt:lpstr>使天上、地上、一切所有的都在基督裡面同歸於一  The summing up of all things in Christ, things in the heavens and things on the earth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真正的自由</dc:title>
  <dc:creator>Jinchang Chen</dc:creator>
  <cp:lastModifiedBy>Jinchang Chen</cp:lastModifiedBy>
  <cp:revision>2</cp:revision>
  <dcterms:created xsi:type="dcterms:W3CDTF">2019-01-24T21:52:36Z</dcterms:created>
  <dcterms:modified xsi:type="dcterms:W3CDTF">2019-01-29T19:59:33Z</dcterms:modified>
</cp:coreProperties>
</file>