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1" r:id="rId5"/>
    <p:sldId id="259" r:id="rId6"/>
    <p:sldId id="274" r:id="rId7"/>
    <p:sldId id="275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9DB3D-D14F-4E70-BDD7-E26DB941CA0F}" v="204" dt="2019-01-23T23:38:17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7F89DB3D-D14F-4E70-BDD7-E26DB941CA0F}"/>
    <pc:docChg chg="undo modSld">
      <pc:chgData name="Jinchang Chen" userId="bdf08ddc82ea3892" providerId="LiveId" clId="{7F89DB3D-D14F-4E70-BDD7-E26DB941CA0F}" dt="2019-01-23T23:38:44.569" v="58" actId="2711"/>
      <pc:docMkLst>
        <pc:docMk/>
      </pc:docMkLst>
      <pc:sldChg chg="modSp">
        <pc:chgData name="Jinchang Chen" userId="bdf08ddc82ea3892" providerId="LiveId" clId="{7F89DB3D-D14F-4E70-BDD7-E26DB941CA0F}" dt="2019-01-21T20:43:15.795" v="41" actId="20577"/>
        <pc:sldMkLst>
          <pc:docMk/>
          <pc:sldMk cId="2808723239" sldId="256"/>
        </pc:sldMkLst>
        <pc:spChg chg="mod">
          <ac:chgData name="Jinchang Chen" userId="bdf08ddc82ea3892" providerId="LiveId" clId="{7F89DB3D-D14F-4E70-BDD7-E26DB941CA0F}" dt="2019-01-21T20:43:15.795" v="41" actId="20577"/>
          <ac:spMkLst>
            <pc:docMk/>
            <pc:sldMk cId="2808723239" sldId="256"/>
            <ac:spMk id="2" creationId="{8FD73AA5-A00B-4E45-979C-DC30BE533FF3}"/>
          </ac:spMkLst>
        </pc:spChg>
        <pc:spChg chg="mod">
          <ac:chgData name="Jinchang Chen" userId="bdf08ddc82ea3892" providerId="LiveId" clId="{7F89DB3D-D14F-4E70-BDD7-E26DB941CA0F}" dt="2019-01-21T20:42:06.127" v="28" actId="20577"/>
          <ac:spMkLst>
            <pc:docMk/>
            <pc:sldMk cId="2808723239" sldId="256"/>
            <ac:spMk id="3" creationId="{CEBBAEF9-3667-4B34-B2D0-2F2C6BAA3424}"/>
          </ac:spMkLst>
        </pc:spChg>
      </pc:sldChg>
      <pc:sldChg chg="modSp">
        <pc:chgData name="Jinchang Chen" userId="bdf08ddc82ea3892" providerId="LiveId" clId="{7F89DB3D-D14F-4E70-BDD7-E26DB941CA0F}" dt="2019-01-03T00:55:17.730" v="2" actId="2711"/>
        <pc:sldMkLst>
          <pc:docMk/>
          <pc:sldMk cId="478086632" sldId="261"/>
        </pc:sldMkLst>
        <pc:graphicFrameChg chg="mod">
          <ac:chgData name="Jinchang Chen" userId="bdf08ddc82ea3892" providerId="LiveId" clId="{7F89DB3D-D14F-4E70-BDD7-E26DB941CA0F}" dt="2019-01-03T00:55:17.730" v="2" actId="2711"/>
          <ac:graphicFrameMkLst>
            <pc:docMk/>
            <pc:sldMk cId="478086632" sldId="261"/>
            <ac:graphicFrameMk id="5" creationId="{ED6DDE71-0839-4E6C-9EC8-2ACC9A259647}"/>
          </ac:graphicFrameMkLst>
        </pc:graphicFrameChg>
      </pc:sldChg>
      <pc:sldChg chg="modSp">
        <pc:chgData name="Jinchang Chen" userId="bdf08ddc82ea3892" providerId="LiveId" clId="{7F89DB3D-D14F-4E70-BDD7-E26DB941CA0F}" dt="2019-01-23T23:38:44.569" v="58" actId="2711"/>
        <pc:sldMkLst>
          <pc:docMk/>
          <pc:sldMk cId="790235982" sldId="276"/>
        </pc:sldMkLst>
        <pc:spChg chg="mod">
          <ac:chgData name="Jinchang Chen" userId="bdf08ddc82ea3892" providerId="LiveId" clId="{7F89DB3D-D14F-4E70-BDD7-E26DB941CA0F}" dt="2019-01-23T23:38:44.569" v="58" actId="2711"/>
          <ac:spMkLst>
            <pc:docMk/>
            <pc:sldMk cId="790235982" sldId="276"/>
            <ac:spMk id="2" creationId="{E9494CAB-DAB8-4A02-8B26-B2339C4581F9}"/>
          </ac:spMkLst>
        </pc:spChg>
      </pc:sldChg>
    </pc:docChg>
  </pc:docChgLst>
  <pc:docChgLst>
    <pc:chgData name="Jinchang Chen" userId="bdf08ddc82ea3892" providerId="LiveId" clId="{BA67F534-8D53-4341-93D0-91A6827190C8}"/>
    <pc:docChg chg="undo custSel mod addSld delSld modSld">
      <pc:chgData name="Jinchang Chen" userId="bdf08ddc82ea3892" providerId="LiveId" clId="{BA67F534-8D53-4341-93D0-91A6827190C8}" dt="2019-01-02T19:54:29.496" v="965" actId="255"/>
      <pc:docMkLst>
        <pc:docMk/>
      </pc:docMkLst>
      <pc:sldChg chg="addSp delSp modSp">
        <pc:chgData name="Jinchang Chen" userId="bdf08ddc82ea3892" providerId="LiveId" clId="{BA67F534-8D53-4341-93D0-91A6827190C8}" dt="2019-01-02T19:52:12.830" v="956" actId="255"/>
        <pc:sldMkLst>
          <pc:docMk/>
          <pc:sldMk cId="2808723239" sldId="256"/>
        </pc:sldMkLst>
        <pc:spChg chg="mod">
          <ac:chgData name="Jinchang Chen" userId="bdf08ddc82ea3892" providerId="LiveId" clId="{BA67F534-8D53-4341-93D0-91A6827190C8}" dt="2019-01-02T19:51:59.823" v="955" actId="26606"/>
          <ac:spMkLst>
            <pc:docMk/>
            <pc:sldMk cId="2808723239" sldId="256"/>
            <ac:spMk id="2" creationId="{8FD73AA5-A00B-4E45-979C-DC30BE533FF3}"/>
          </ac:spMkLst>
        </pc:spChg>
        <pc:spChg chg="mod">
          <ac:chgData name="Jinchang Chen" userId="bdf08ddc82ea3892" providerId="LiveId" clId="{BA67F534-8D53-4341-93D0-91A6827190C8}" dt="2019-01-02T19:52:12.830" v="956" actId="255"/>
          <ac:spMkLst>
            <pc:docMk/>
            <pc:sldMk cId="2808723239" sldId="256"/>
            <ac:spMk id="3" creationId="{CEBBAEF9-3667-4B34-B2D0-2F2C6BAA3424}"/>
          </ac:spMkLst>
        </pc:spChg>
        <pc:spChg chg="del">
          <ac:chgData name="Jinchang Chen" userId="bdf08ddc82ea3892" providerId="LiveId" clId="{BA67F534-8D53-4341-93D0-91A6827190C8}" dt="2019-01-02T19:51:59.823" v="955" actId="26606"/>
          <ac:spMkLst>
            <pc:docMk/>
            <pc:sldMk cId="2808723239" sldId="256"/>
            <ac:spMk id="12" creationId="{B672F332-AF08-46C6-94F0-77684310D7B7}"/>
          </ac:spMkLst>
        </pc:spChg>
        <pc:spChg chg="del">
          <ac:chgData name="Jinchang Chen" userId="bdf08ddc82ea3892" providerId="LiveId" clId="{BA67F534-8D53-4341-93D0-91A6827190C8}" dt="2019-01-02T19:51:59.823" v="955" actId="26606"/>
          <ac:spMkLst>
            <pc:docMk/>
            <pc:sldMk cId="2808723239" sldId="256"/>
            <ac:spMk id="13" creationId="{559AE206-7EBA-4D33-8BC9-9D8158553F0E}"/>
          </ac:spMkLst>
        </pc:spChg>
        <pc:spChg chg="del">
          <ac:chgData name="Jinchang Chen" userId="bdf08ddc82ea3892" providerId="LiveId" clId="{BA67F534-8D53-4341-93D0-91A6827190C8}" dt="2019-01-02T19:51:59.823" v="955" actId="26606"/>
          <ac:spMkLst>
            <pc:docMk/>
            <pc:sldMk cId="2808723239" sldId="256"/>
            <ac:spMk id="14" creationId="{34244EF8-D73A-40E1-BE73-D46E6B4B04ED}"/>
          </ac:spMkLst>
        </pc:spChg>
        <pc:spChg chg="del">
          <ac:chgData name="Jinchang Chen" userId="bdf08ddc82ea3892" providerId="LiveId" clId="{BA67F534-8D53-4341-93D0-91A6827190C8}" dt="2019-01-02T19:51:59.823" v="955" actId="26606"/>
          <ac:spMkLst>
            <pc:docMk/>
            <pc:sldMk cId="2808723239" sldId="256"/>
            <ac:spMk id="15" creationId="{6437D937-A7F1-4011-92B4-328E5BE1B166}"/>
          </ac:spMkLst>
        </pc:spChg>
        <pc:spChg chg="del">
          <ac:chgData name="Jinchang Chen" userId="bdf08ddc82ea3892" providerId="LiveId" clId="{BA67F534-8D53-4341-93D0-91A6827190C8}" dt="2019-01-02T19:51:59.823" v="955" actId="26606"/>
          <ac:spMkLst>
            <pc:docMk/>
            <pc:sldMk cId="2808723239" sldId="256"/>
            <ac:spMk id="16" creationId="{AB84D7E8-4ECB-42D7-ADBF-01689B0F24AE}"/>
          </ac:spMkLst>
        </pc:spChg>
        <pc:spChg chg="add">
          <ac:chgData name="Jinchang Chen" userId="bdf08ddc82ea3892" providerId="LiveId" clId="{BA67F534-8D53-4341-93D0-91A6827190C8}" dt="2019-01-02T19:51:59.823" v="955" actId="26606"/>
          <ac:spMkLst>
            <pc:docMk/>
            <pc:sldMk cId="2808723239" sldId="256"/>
            <ac:spMk id="23" creationId="{6F9EB9F2-07E2-4D64-BBD8-BB5B217F1218}"/>
          </ac:spMkLst>
        </pc:spChg>
        <pc:cxnChg chg="del">
          <ac:chgData name="Jinchang Chen" userId="bdf08ddc82ea3892" providerId="LiveId" clId="{BA67F534-8D53-4341-93D0-91A6827190C8}" dt="2019-01-02T19:51:59.823" v="955" actId="26606"/>
          <ac:cxnSpMkLst>
            <pc:docMk/>
            <pc:sldMk cId="2808723239" sldId="256"/>
            <ac:cxnSpMk id="18" creationId="{9E8E38ED-369A-44C2-B635-0BED0E48A6E8}"/>
          </ac:cxnSpMkLst>
        </pc:cxnChg>
        <pc:cxnChg chg="add">
          <ac:chgData name="Jinchang Chen" userId="bdf08ddc82ea3892" providerId="LiveId" clId="{BA67F534-8D53-4341-93D0-91A6827190C8}" dt="2019-01-02T19:51:59.823" v="955" actId="26606"/>
          <ac:cxnSpMkLst>
            <pc:docMk/>
            <pc:sldMk cId="2808723239" sldId="256"/>
            <ac:cxnSpMk id="25" creationId="{F0C57C7C-DFE9-4A1E-B7A9-DF40E63366BB}"/>
          </ac:cxnSpMkLst>
        </pc:cxnChg>
      </pc:sldChg>
      <pc:sldChg chg="addSp delSp modSp">
        <pc:chgData name="Jinchang Chen" userId="bdf08ddc82ea3892" providerId="LiveId" clId="{BA67F534-8D53-4341-93D0-91A6827190C8}" dt="2019-01-02T19:54:29.496" v="965" actId="255"/>
        <pc:sldMkLst>
          <pc:docMk/>
          <pc:sldMk cId="2060772036" sldId="257"/>
        </pc:sldMkLst>
        <pc:spChg chg="mod">
          <ac:chgData name="Jinchang Chen" userId="bdf08ddc82ea3892" providerId="LiveId" clId="{BA67F534-8D53-4341-93D0-91A6827190C8}" dt="2019-01-02T19:54:29.496" v="965" actId="255"/>
          <ac:spMkLst>
            <pc:docMk/>
            <pc:sldMk cId="2060772036" sldId="257"/>
            <ac:spMk id="2" creationId="{226CDFDF-33A3-4030-ADF2-C6255859AB62}"/>
          </ac:spMkLst>
        </pc:spChg>
        <pc:spChg chg="mod ord">
          <ac:chgData name="Jinchang Chen" userId="bdf08ddc82ea3892" providerId="LiveId" clId="{BA67F534-8D53-4341-93D0-91A6827190C8}" dt="2019-01-02T19:54:07.657" v="961" actId="255"/>
          <ac:spMkLst>
            <pc:docMk/>
            <pc:sldMk cId="2060772036" sldId="257"/>
            <ac:spMk id="3" creationId="{58DED884-F2EB-4E6F-BF68-B0FC7E45C164}"/>
          </ac:spMkLst>
        </pc:spChg>
        <pc:spChg chg="del">
          <ac:chgData name="Jinchang Chen" userId="bdf08ddc82ea3892" providerId="LiveId" clId="{BA67F534-8D53-4341-93D0-91A6827190C8}" dt="2019-01-02T19:53:42.169" v="959" actId="26606"/>
          <ac:spMkLst>
            <pc:docMk/>
            <pc:sldMk cId="2060772036" sldId="257"/>
            <ac:spMk id="75" creationId="{F7194F93-1F71-4A70-9DF1-28F183771111}"/>
          </ac:spMkLst>
        </pc:spChg>
        <pc:spChg chg="del">
          <ac:chgData name="Jinchang Chen" userId="bdf08ddc82ea3892" providerId="LiveId" clId="{BA67F534-8D53-4341-93D0-91A6827190C8}" dt="2019-01-02T19:53:42.169" v="959" actId="26606"/>
          <ac:spMkLst>
            <pc:docMk/>
            <pc:sldMk cId="2060772036" sldId="257"/>
            <ac:spMk id="77" creationId="{9BBC0C84-DC2A-43AE-9576-0A44295E8B9C}"/>
          </ac:spMkLst>
        </pc:spChg>
        <pc:spChg chg="add">
          <ac:chgData name="Jinchang Chen" userId="bdf08ddc82ea3892" providerId="LiveId" clId="{BA67F534-8D53-4341-93D0-91A6827190C8}" dt="2019-01-02T19:53:42.169" v="959" actId="26606"/>
          <ac:spMkLst>
            <pc:docMk/>
            <pc:sldMk cId="2060772036" sldId="257"/>
            <ac:spMk id="137" creationId="{B0792D4F-247E-46FE-85FC-881DEFA41D94}"/>
          </ac:spMkLst>
        </pc:spChg>
        <pc:spChg chg="del">
          <ac:chgData name="Jinchang Chen" userId="bdf08ddc82ea3892" providerId="LiveId" clId="{BA67F534-8D53-4341-93D0-91A6827190C8}" dt="2019-01-02T19:53:42.169" v="959" actId="26606"/>
          <ac:spMkLst>
            <pc:docMk/>
            <pc:sldMk cId="2060772036" sldId="257"/>
            <ac:spMk id="5124" creationId="{E4F9F79B-A093-478E-96B5-EE02BC93A858}"/>
          </ac:spMkLst>
        </pc:spChg>
        <pc:picChg chg="add mod">
          <ac:chgData name="Jinchang Chen" userId="bdf08ddc82ea3892" providerId="LiveId" clId="{BA67F534-8D53-4341-93D0-91A6827190C8}" dt="2019-01-02T19:53:42.169" v="959" actId="26606"/>
          <ac:picMkLst>
            <pc:docMk/>
            <pc:sldMk cId="2060772036" sldId="257"/>
            <ac:picMk id="4" creationId="{A6A93F35-085B-42A8-AB2B-F73D35B9D8F8}"/>
          </ac:picMkLst>
        </pc:picChg>
        <pc:picChg chg="del">
          <ac:chgData name="Jinchang Chen" userId="bdf08ddc82ea3892" providerId="LiveId" clId="{BA67F534-8D53-4341-93D0-91A6827190C8}" dt="2019-01-02T19:52:46.556" v="957"/>
          <ac:picMkLst>
            <pc:docMk/>
            <pc:sldMk cId="2060772036" sldId="257"/>
            <ac:picMk id="5122" creationId="{2EBB3DC3-C1D8-40ED-8B94-D9DFF7CFFB89}"/>
          </ac:picMkLst>
        </pc:picChg>
        <pc:cxnChg chg="del">
          <ac:chgData name="Jinchang Chen" userId="bdf08ddc82ea3892" providerId="LiveId" clId="{BA67F534-8D53-4341-93D0-91A6827190C8}" dt="2019-01-02T19:53:42.169" v="959" actId="26606"/>
          <ac:cxnSpMkLst>
            <pc:docMk/>
            <pc:sldMk cId="2060772036" sldId="257"/>
            <ac:cxnSpMk id="73" creationId="{D4C22394-EBC2-4FAF-A555-6C02D589EED7}"/>
          </ac:cxnSpMkLst>
        </pc:cxnChg>
        <pc:cxnChg chg="add">
          <ac:chgData name="Jinchang Chen" userId="bdf08ddc82ea3892" providerId="LiveId" clId="{BA67F534-8D53-4341-93D0-91A6827190C8}" dt="2019-01-02T19:53:42.169" v="959" actId="26606"/>
          <ac:cxnSpMkLst>
            <pc:docMk/>
            <pc:sldMk cId="2060772036" sldId="257"/>
            <ac:cxnSpMk id="139" creationId="{CE272F12-AF86-441A-BC1B-C014BBBF85B5}"/>
          </ac:cxnSpMkLst>
        </pc:cxnChg>
      </pc:sldChg>
      <pc:sldChg chg="addSp delSp modSp mod setBg setClrOvrMap">
        <pc:chgData name="Jinchang Chen" userId="bdf08ddc82ea3892" providerId="LiveId" clId="{BA67F534-8D53-4341-93D0-91A6827190C8}" dt="2019-01-02T19:42:04.387" v="928" actId="20577"/>
        <pc:sldMkLst>
          <pc:docMk/>
          <pc:sldMk cId="2374282796" sldId="259"/>
        </pc:sldMkLst>
        <pc:spChg chg="mod ord">
          <ac:chgData name="Jinchang Chen" userId="bdf08ddc82ea3892" providerId="LiveId" clId="{BA67F534-8D53-4341-93D0-91A6827190C8}" dt="2019-01-02T19:42:04.387" v="928" actId="20577"/>
          <ac:spMkLst>
            <pc:docMk/>
            <pc:sldMk cId="2374282796" sldId="259"/>
            <ac:spMk id="2" creationId="{279BCBB1-E2D0-4A54-BFFC-FEF9B8B099FA}"/>
          </ac:spMkLst>
        </pc:spChg>
        <pc:spChg chg="add del">
          <ac:chgData name="Jinchang Chen" userId="bdf08ddc82ea3892" providerId="LiveId" clId="{BA67F534-8D53-4341-93D0-91A6827190C8}" dt="2019-01-02T19:41:26.582" v="921" actId="26606"/>
          <ac:spMkLst>
            <pc:docMk/>
            <pc:sldMk cId="2374282796" sldId="259"/>
            <ac:spMk id="7" creationId="{25168E7B-6D42-4B3A-B7A1-17D4C49EC903}"/>
          </ac:spMkLst>
        </pc:spChg>
        <pc:spChg chg="add del">
          <ac:chgData name="Jinchang Chen" userId="bdf08ddc82ea3892" providerId="LiveId" clId="{BA67F534-8D53-4341-93D0-91A6827190C8}" dt="2019-01-02T19:30:43.591" v="841" actId="26606"/>
          <ac:spMkLst>
            <pc:docMk/>
            <pc:sldMk cId="2374282796" sldId="259"/>
            <ac:spMk id="11" creationId="{23962611-DFD5-4092-AAFD-559E3DFCE2C9}"/>
          </ac:spMkLst>
        </pc:spChg>
        <pc:spChg chg="add del">
          <ac:chgData name="Jinchang Chen" userId="bdf08ddc82ea3892" providerId="LiveId" clId="{BA67F534-8D53-4341-93D0-91A6827190C8}" dt="2019-01-02T19:22:52.808" v="806" actId="26606"/>
          <ac:spMkLst>
            <pc:docMk/>
            <pc:sldMk cId="2374282796" sldId="259"/>
            <ac:spMk id="14" creationId="{23962611-DFD5-4092-AAFD-559E3DFCE2C9}"/>
          </ac:spMkLst>
        </pc:spChg>
        <pc:spChg chg="add del">
          <ac:chgData name="Jinchang Chen" userId="bdf08ddc82ea3892" providerId="LiveId" clId="{BA67F534-8D53-4341-93D0-91A6827190C8}" dt="2019-01-02T19:23:28.955" v="810" actId="26606"/>
          <ac:spMkLst>
            <pc:docMk/>
            <pc:sldMk cId="2374282796" sldId="259"/>
            <ac:spMk id="17" creationId="{66B332A4-D438-4773-A77F-5ED49A448D9D}"/>
          </ac:spMkLst>
        </pc:spChg>
        <pc:spChg chg="add del">
          <ac:chgData name="Jinchang Chen" userId="bdf08ddc82ea3892" providerId="LiveId" clId="{BA67F534-8D53-4341-93D0-91A6827190C8}" dt="2019-01-02T19:23:28.955" v="810" actId="26606"/>
          <ac:spMkLst>
            <pc:docMk/>
            <pc:sldMk cId="2374282796" sldId="259"/>
            <ac:spMk id="18" creationId="{DF9AD32D-FF05-44F4-BD4D-9CEE89B71EB9}"/>
          </ac:spMkLst>
        </pc:spChg>
        <pc:spChg chg="add del">
          <ac:chgData name="Jinchang Chen" userId="bdf08ddc82ea3892" providerId="LiveId" clId="{BA67F534-8D53-4341-93D0-91A6827190C8}" dt="2019-01-02T19:41:16.014" v="914" actId="26606"/>
          <ac:spMkLst>
            <pc:docMk/>
            <pc:sldMk cId="2374282796" sldId="259"/>
            <ac:spMk id="71" creationId="{0BC9EFE1-D8CB-4668-9980-DB108327A794}"/>
          </ac:spMkLst>
        </pc:spChg>
        <pc:spChg chg="add del">
          <ac:chgData name="Jinchang Chen" userId="bdf08ddc82ea3892" providerId="LiveId" clId="{BA67F534-8D53-4341-93D0-91A6827190C8}" dt="2019-01-02T19:41:16.014" v="914" actId="26606"/>
          <ac:spMkLst>
            <pc:docMk/>
            <pc:sldMk cId="2374282796" sldId="259"/>
            <ac:spMk id="75" creationId="{77DA6D33-2D62-458C-BF5D-DBF612FD557E}"/>
          </ac:spMkLst>
        </pc:spChg>
        <pc:spChg chg="add del">
          <ac:chgData name="Jinchang Chen" userId="bdf08ddc82ea3892" providerId="LiveId" clId="{BA67F534-8D53-4341-93D0-91A6827190C8}" dt="2019-01-02T19:41:20.707" v="916" actId="26606"/>
          <ac:spMkLst>
            <pc:docMk/>
            <pc:sldMk cId="2374282796" sldId="259"/>
            <ac:spMk id="2052" creationId="{87CC2527-562A-4F69-B487-4371E5B243E7}"/>
          </ac:spMkLst>
        </pc:spChg>
        <pc:spChg chg="add del">
          <ac:chgData name="Jinchang Chen" userId="bdf08ddc82ea3892" providerId="LiveId" clId="{BA67F534-8D53-4341-93D0-91A6827190C8}" dt="2019-01-02T19:41:26.582" v="920" actId="26606"/>
          <ac:spMkLst>
            <pc:docMk/>
            <pc:sldMk cId="2374282796" sldId="259"/>
            <ac:spMk id="2054" creationId="{71B2258F-86CA-4D4D-8270-BC05FCDEBFB3}"/>
          </ac:spMkLst>
        </pc:spChg>
        <pc:spChg chg="add">
          <ac:chgData name="Jinchang Chen" userId="bdf08ddc82ea3892" providerId="LiveId" clId="{BA67F534-8D53-4341-93D0-91A6827190C8}" dt="2019-01-02T19:41:26.582" v="921" actId="26606"/>
          <ac:spMkLst>
            <pc:docMk/>
            <pc:sldMk cId="2374282796" sldId="259"/>
            <ac:spMk id="2056" creationId="{1DB7C82F-AB7E-4F0C-B829-FA1B9C415180}"/>
          </ac:spMkLst>
        </pc:spChg>
        <pc:picChg chg="add del">
          <ac:chgData name="Jinchang Chen" userId="bdf08ddc82ea3892" providerId="LiveId" clId="{BA67F534-8D53-4341-93D0-91A6827190C8}" dt="2019-01-02T19:13:06.272" v="538"/>
          <ac:picMkLst>
            <pc:docMk/>
            <pc:sldMk cId="2374282796" sldId="259"/>
            <ac:picMk id="3" creationId="{D9CADDB0-5510-4170-9802-03A3F126A7D2}"/>
          </ac:picMkLst>
        </pc:picChg>
        <pc:picChg chg="add del">
          <ac:chgData name="Jinchang Chen" userId="bdf08ddc82ea3892" providerId="LiveId" clId="{BA67F534-8D53-4341-93D0-91A6827190C8}" dt="2019-01-02T19:41:26.582" v="921" actId="26606"/>
          <ac:picMkLst>
            <pc:docMk/>
            <pc:sldMk cId="2374282796" sldId="259"/>
            <ac:picMk id="9" creationId="{98A030C2-9F23-4593-9F99-7B73C232A4C9}"/>
          </ac:picMkLst>
        </pc:picChg>
        <pc:picChg chg="add del">
          <ac:chgData name="Jinchang Chen" userId="bdf08ddc82ea3892" providerId="LiveId" clId="{BA67F534-8D53-4341-93D0-91A6827190C8}" dt="2019-01-02T19:30:43.591" v="841" actId="26606"/>
          <ac:picMkLst>
            <pc:docMk/>
            <pc:sldMk cId="2374282796" sldId="259"/>
            <ac:picMk id="12" creationId="{2270F1FA-0425-408F-9861-80BF5AFB276D}"/>
          </ac:picMkLst>
        </pc:picChg>
        <pc:picChg chg="add del">
          <ac:chgData name="Jinchang Chen" userId="bdf08ddc82ea3892" providerId="LiveId" clId="{BA67F534-8D53-4341-93D0-91A6827190C8}" dt="2019-01-02T19:23:01.536" v="808" actId="26606"/>
          <ac:picMkLst>
            <pc:docMk/>
            <pc:sldMk cId="2374282796" sldId="259"/>
            <ac:picMk id="13" creationId="{29914483-FA00-42A1-B23C-2E7BB0AB1F72}"/>
          </ac:picMkLst>
        </pc:picChg>
        <pc:picChg chg="add del">
          <ac:chgData name="Jinchang Chen" userId="bdf08ddc82ea3892" providerId="LiveId" clId="{BA67F534-8D53-4341-93D0-91A6827190C8}" dt="2019-01-02T19:23:01.536" v="808" actId="26606"/>
          <ac:picMkLst>
            <pc:docMk/>
            <pc:sldMk cId="2374282796" sldId="259"/>
            <ac:picMk id="15" creationId="{0D92527A-6290-42FC-94E3-3BB584249572}"/>
          </ac:picMkLst>
        </pc:picChg>
        <pc:picChg chg="add del">
          <ac:chgData name="Jinchang Chen" userId="bdf08ddc82ea3892" providerId="LiveId" clId="{BA67F534-8D53-4341-93D0-91A6827190C8}" dt="2019-01-02T19:22:52.808" v="806" actId="26606"/>
          <ac:picMkLst>
            <pc:docMk/>
            <pc:sldMk cId="2374282796" sldId="259"/>
            <ac:picMk id="16" creationId="{2270F1FA-0425-408F-9861-80BF5AFB276D}"/>
          </ac:picMkLst>
        </pc:picChg>
        <pc:picChg chg="add del">
          <ac:chgData name="Jinchang Chen" userId="bdf08ddc82ea3892" providerId="LiveId" clId="{BA67F534-8D53-4341-93D0-91A6827190C8}" dt="2019-01-02T19:41:16.014" v="914" actId="26606"/>
          <ac:picMkLst>
            <pc:docMk/>
            <pc:sldMk cId="2374282796" sldId="259"/>
            <ac:picMk id="73" creationId="{7CBAE1BD-B8E4-4029-8AA2-C77E4FED9864}"/>
          </ac:picMkLst>
        </pc:picChg>
        <pc:picChg chg="add mod">
          <ac:chgData name="Jinchang Chen" userId="bdf08ddc82ea3892" providerId="LiveId" clId="{BA67F534-8D53-4341-93D0-91A6827190C8}" dt="2019-01-02T19:41:26.582" v="921" actId="26606"/>
          <ac:picMkLst>
            <pc:docMk/>
            <pc:sldMk cId="2374282796" sldId="259"/>
            <ac:picMk id="2050" creationId="{7D57E2D5-C094-43B4-A5B1-1CB4B04E698A}"/>
          </ac:picMkLst>
        </pc:picChg>
        <pc:cxnChg chg="add del">
          <ac:chgData name="Jinchang Chen" userId="bdf08ddc82ea3892" providerId="LiveId" clId="{BA67F534-8D53-4341-93D0-91A6827190C8}" dt="2019-01-02T19:41:20.707" v="916" actId="26606"/>
          <ac:cxnSpMkLst>
            <pc:docMk/>
            <pc:sldMk cId="2374282796" sldId="259"/>
            <ac:cxnSpMk id="2053" creationId="{BCDAEC91-5BCE-4B55-9CC0-43EF94CB734B}"/>
          </ac:cxnSpMkLst>
        </pc:cxnChg>
      </pc:sldChg>
      <pc:sldChg chg="addSp delSp modSp">
        <pc:chgData name="Jinchang Chen" userId="bdf08ddc82ea3892" providerId="LiveId" clId="{BA67F534-8D53-4341-93D0-91A6827190C8}" dt="2019-01-02T19:26:15.857" v="831" actId="255"/>
        <pc:sldMkLst>
          <pc:docMk/>
          <pc:sldMk cId="478086632" sldId="261"/>
        </pc:sldMkLst>
        <pc:spChg chg="mod">
          <ac:chgData name="Jinchang Chen" userId="bdf08ddc82ea3892" providerId="LiveId" clId="{BA67F534-8D53-4341-93D0-91A6827190C8}" dt="2019-01-02T19:25:14.439" v="824" actId="26606"/>
          <ac:spMkLst>
            <pc:docMk/>
            <pc:sldMk cId="478086632" sldId="261"/>
            <ac:spMk id="2" creationId="{226CDFDF-33A3-4030-ADF2-C6255859AB62}"/>
          </ac:spMkLst>
        </pc:spChg>
        <pc:spChg chg="del">
          <ac:chgData name="Jinchang Chen" userId="bdf08ddc82ea3892" providerId="LiveId" clId="{BA67F534-8D53-4341-93D0-91A6827190C8}" dt="2019-01-02T19:25:14.439" v="824" actId="26606"/>
          <ac:spMkLst>
            <pc:docMk/>
            <pc:sldMk cId="478086632" sldId="261"/>
            <ac:spMk id="10" creationId="{0499AD7B-99D4-4755-8966-F7BA0426904B}"/>
          </ac:spMkLst>
        </pc:spChg>
        <pc:spChg chg="add">
          <ac:chgData name="Jinchang Chen" userId="bdf08ddc82ea3892" providerId="LiveId" clId="{BA67F534-8D53-4341-93D0-91A6827190C8}" dt="2019-01-02T19:25:14.439" v="824" actId="26606"/>
          <ac:spMkLst>
            <pc:docMk/>
            <pc:sldMk cId="478086632" sldId="261"/>
            <ac:spMk id="17" creationId="{4351DFE5-F63D-4BE0-BDA9-E3EB88F01AA5}"/>
          </ac:spMkLst>
        </pc:spChg>
        <pc:graphicFrameChg chg="mod modGraphic">
          <ac:chgData name="Jinchang Chen" userId="bdf08ddc82ea3892" providerId="LiveId" clId="{BA67F534-8D53-4341-93D0-91A6827190C8}" dt="2019-01-02T19:26:15.857" v="831" actId="255"/>
          <ac:graphicFrameMkLst>
            <pc:docMk/>
            <pc:sldMk cId="478086632" sldId="261"/>
            <ac:graphicFrameMk id="5" creationId="{ED6DDE71-0839-4E6C-9EC8-2ACC9A259647}"/>
          </ac:graphicFrameMkLst>
        </pc:graphicFrameChg>
        <pc:picChg chg="del">
          <ac:chgData name="Jinchang Chen" userId="bdf08ddc82ea3892" providerId="LiveId" clId="{BA67F534-8D53-4341-93D0-91A6827190C8}" dt="2019-01-02T19:25:14.439" v="824" actId="26606"/>
          <ac:picMkLst>
            <pc:docMk/>
            <pc:sldMk cId="478086632" sldId="261"/>
            <ac:picMk id="12" creationId="{1A06F89A-489D-4383-94C5-42F7FF2E9A63}"/>
          </ac:picMkLst>
        </pc:picChg>
        <pc:picChg chg="add">
          <ac:chgData name="Jinchang Chen" userId="bdf08ddc82ea3892" providerId="LiveId" clId="{BA67F534-8D53-4341-93D0-91A6827190C8}" dt="2019-01-02T19:25:14.439" v="824" actId="26606"/>
          <ac:picMkLst>
            <pc:docMk/>
            <pc:sldMk cId="478086632" sldId="261"/>
            <ac:picMk id="19" creationId="{02DD2BC0-6F29-4B4F-8D61-2DCF6D2E8E73}"/>
          </ac:picMkLst>
        </pc:picChg>
      </pc:sldChg>
      <pc:sldChg chg="modSp">
        <pc:chgData name="Jinchang Chen" userId="bdf08ddc82ea3892" providerId="LiveId" clId="{BA67F534-8D53-4341-93D0-91A6827190C8}" dt="2019-01-02T19:06:00.347" v="462" actId="1076"/>
        <pc:sldMkLst>
          <pc:docMk/>
          <pc:sldMk cId="2800135123" sldId="269"/>
        </pc:sldMkLst>
        <pc:spChg chg="mod">
          <ac:chgData name="Jinchang Chen" userId="bdf08ddc82ea3892" providerId="LiveId" clId="{BA67F534-8D53-4341-93D0-91A6827190C8}" dt="2019-01-02T19:06:00.347" v="462" actId="1076"/>
          <ac:spMkLst>
            <pc:docMk/>
            <pc:sldMk cId="2800135123" sldId="269"/>
            <ac:spMk id="2" creationId="{41997B5E-F3FB-4F56-BE19-3E6E1FF7819F}"/>
          </ac:spMkLst>
        </pc:spChg>
      </pc:sldChg>
      <pc:sldChg chg="addSp delSp modSp add">
        <pc:chgData name="Jinchang Chen" userId="bdf08ddc82ea3892" providerId="LiveId" clId="{BA67F534-8D53-4341-93D0-91A6827190C8}" dt="2019-01-02T19:47:53.871" v="934" actId="26606"/>
        <pc:sldMkLst>
          <pc:docMk/>
          <pc:sldMk cId="3336051557" sldId="274"/>
        </pc:sldMkLst>
        <pc:spChg chg="mod">
          <ac:chgData name="Jinchang Chen" userId="bdf08ddc82ea3892" providerId="LiveId" clId="{BA67F534-8D53-4341-93D0-91A6827190C8}" dt="2019-01-02T19:47:53.871" v="934" actId="26606"/>
          <ac:spMkLst>
            <pc:docMk/>
            <pc:sldMk cId="3336051557" sldId="274"/>
            <ac:spMk id="2" creationId="{279BCBB1-E2D0-4A54-BFFC-FEF9B8B099FA}"/>
          </ac:spMkLst>
        </pc:spChg>
        <pc:spChg chg="del">
          <ac:chgData name="Jinchang Chen" userId="bdf08ddc82ea3892" providerId="LiveId" clId="{BA67F534-8D53-4341-93D0-91A6827190C8}" dt="2019-01-02T19:27:04.947" v="832" actId="26606"/>
          <ac:spMkLst>
            <pc:docMk/>
            <pc:sldMk cId="3336051557" sldId="274"/>
            <ac:spMk id="7" creationId="{25168E7B-6D42-4B3A-B7A1-17D4C49EC903}"/>
          </ac:spMkLst>
        </pc:spChg>
        <pc:spChg chg="add del">
          <ac:chgData name="Jinchang Chen" userId="bdf08ddc82ea3892" providerId="LiveId" clId="{BA67F534-8D53-4341-93D0-91A6827190C8}" dt="2019-01-02T19:47:53.871" v="934" actId="26606"/>
          <ac:spMkLst>
            <pc:docMk/>
            <pc:sldMk cId="3336051557" sldId="274"/>
            <ac:spMk id="14" creationId="{86197D16-FE75-4A0E-A0C9-28C0F04A43DF}"/>
          </ac:spMkLst>
        </pc:spChg>
        <pc:spChg chg="add del">
          <ac:chgData name="Jinchang Chen" userId="bdf08ddc82ea3892" providerId="LiveId" clId="{BA67F534-8D53-4341-93D0-91A6827190C8}" dt="2019-01-02T19:44:29.377" v="931" actId="26606"/>
          <ac:spMkLst>
            <pc:docMk/>
            <pc:sldMk cId="3336051557" sldId="274"/>
            <ac:spMk id="71" creationId="{74426AB7-D619-4515-962A-BC83909EC015}"/>
          </ac:spMkLst>
        </pc:spChg>
        <pc:spChg chg="add del">
          <ac:chgData name="Jinchang Chen" userId="bdf08ddc82ea3892" providerId="LiveId" clId="{BA67F534-8D53-4341-93D0-91A6827190C8}" dt="2019-01-02T19:44:29.377" v="931" actId="26606"/>
          <ac:spMkLst>
            <pc:docMk/>
            <pc:sldMk cId="3336051557" sldId="274"/>
            <ac:spMk id="73" creationId="{DE47DF98-723F-4AAC-ABCF-CACBC438F78F}"/>
          </ac:spMkLst>
        </pc:spChg>
        <pc:spChg chg="add">
          <ac:chgData name="Jinchang Chen" userId="bdf08ddc82ea3892" providerId="LiveId" clId="{BA67F534-8D53-4341-93D0-91A6827190C8}" dt="2019-01-02T19:47:53.871" v="934" actId="26606"/>
          <ac:spMkLst>
            <pc:docMk/>
            <pc:sldMk cId="3336051557" sldId="274"/>
            <ac:spMk id="3078" creationId="{4845A0EE-C4C8-4AE1-B3C6-1261368AC036}"/>
          </ac:spMkLst>
        </pc:spChg>
        <pc:picChg chg="del">
          <ac:chgData name="Jinchang Chen" userId="bdf08ddc82ea3892" providerId="LiveId" clId="{BA67F534-8D53-4341-93D0-91A6827190C8}" dt="2019-01-02T19:27:04.947" v="832" actId="26606"/>
          <ac:picMkLst>
            <pc:docMk/>
            <pc:sldMk cId="3336051557" sldId="274"/>
            <ac:picMk id="9" creationId="{98A030C2-9F23-4593-9F99-7B73C232A4C9}"/>
          </ac:picMkLst>
        </pc:picChg>
        <pc:picChg chg="add del">
          <ac:chgData name="Jinchang Chen" userId="bdf08ddc82ea3892" providerId="LiveId" clId="{BA67F534-8D53-4341-93D0-91A6827190C8}" dt="2019-01-02T19:47:53.871" v="934" actId="26606"/>
          <ac:picMkLst>
            <pc:docMk/>
            <pc:sldMk cId="3336051557" sldId="274"/>
            <ac:picMk id="16" creationId="{FA8FCEC6-4B30-4FF2-8B32-504BEAEA3A16}"/>
          </ac:picMkLst>
        </pc:picChg>
        <pc:picChg chg="add del mod">
          <ac:chgData name="Jinchang Chen" userId="bdf08ddc82ea3892" providerId="LiveId" clId="{BA67F534-8D53-4341-93D0-91A6827190C8}" dt="2019-01-02T19:44:32.195" v="932"/>
          <ac:picMkLst>
            <pc:docMk/>
            <pc:sldMk cId="3336051557" sldId="274"/>
            <ac:picMk id="3074" creationId="{0598898E-D834-4942-802D-BC565681A9CF}"/>
          </ac:picMkLst>
        </pc:picChg>
        <pc:picChg chg="add mod">
          <ac:chgData name="Jinchang Chen" userId="bdf08ddc82ea3892" providerId="LiveId" clId="{BA67F534-8D53-4341-93D0-91A6827190C8}" dt="2019-01-02T19:47:53.871" v="934" actId="26606"/>
          <ac:picMkLst>
            <pc:docMk/>
            <pc:sldMk cId="3336051557" sldId="274"/>
            <ac:picMk id="3076" creationId="{BDFDA689-7EA1-45AE-A93F-5D78C2477D36}"/>
          </ac:picMkLst>
        </pc:picChg>
        <pc:cxnChg chg="add del">
          <ac:chgData name="Jinchang Chen" userId="bdf08ddc82ea3892" providerId="LiveId" clId="{BA67F534-8D53-4341-93D0-91A6827190C8}" dt="2019-01-02T19:44:29.377" v="931" actId="26606"/>
          <ac:cxnSpMkLst>
            <pc:docMk/>
            <pc:sldMk cId="3336051557" sldId="274"/>
            <ac:cxnSpMk id="75" creationId="{EA29FC7C-9308-4FDE-8DCA-405668055B0F}"/>
          </ac:cxnSpMkLst>
        </pc:cxnChg>
      </pc:sldChg>
      <pc:sldChg chg="addSp delSp modSp add">
        <pc:chgData name="Jinchang Chen" userId="bdf08ddc82ea3892" providerId="LiveId" clId="{BA67F534-8D53-4341-93D0-91A6827190C8}" dt="2019-01-02T19:51:11.941" v="954" actId="255"/>
        <pc:sldMkLst>
          <pc:docMk/>
          <pc:sldMk cId="1952146163" sldId="275"/>
        </pc:sldMkLst>
        <pc:spChg chg="mod">
          <ac:chgData name="Jinchang Chen" userId="bdf08ddc82ea3892" providerId="LiveId" clId="{BA67F534-8D53-4341-93D0-91A6827190C8}" dt="2019-01-02T19:51:11.941" v="954" actId="255"/>
          <ac:spMkLst>
            <pc:docMk/>
            <pc:sldMk cId="1952146163" sldId="275"/>
            <ac:spMk id="2" creationId="{279BCBB1-E2D0-4A54-BFFC-FEF9B8B099FA}"/>
          </ac:spMkLst>
        </pc:spChg>
        <pc:spChg chg="del">
          <ac:chgData name="Jinchang Chen" userId="bdf08ddc82ea3892" providerId="LiveId" clId="{BA67F534-8D53-4341-93D0-91A6827190C8}" dt="2019-01-02T19:31:06.518" v="842" actId="26606"/>
          <ac:spMkLst>
            <pc:docMk/>
            <pc:sldMk cId="1952146163" sldId="275"/>
            <ac:spMk id="7" creationId="{25168E7B-6D42-4B3A-B7A1-17D4C49EC903}"/>
          </ac:spMkLst>
        </pc:spChg>
        <pc:spChg chg="add del">
          <ac:chgData name="Jinchang Chen" userId="bdf08ddc82ea3892" providerId="LiveId" clId="{BA67F534-8D53-4341-93D0-91A6827190C8}" dt="2019-01-02T19:50:14.227" v="936" actId="26606"/>
          <ac:spMkLst>
            <pc:docMk/>
            <pc:sldMk cId="1952146163" sldId="275"/>
            <ac:spMk id="14" creationId="{23962611-DFD5-4092-AAFD-559E3DFCE2C9}"/>
          </ac:spMkLst>
        </pc:spChg>
        <pc:spChg chg="add">
          <ac:chgData name="Jinchang Chen" userId="bdf08ddc82ea3892" providerId="LiveId" clId="{BA67F534-8D53-4341-93D0-91A6827190C8}" dt="2019-01-02T19:50:14.227" v="936" actId="26606"/>
          <ac:spMkLst>
            <pc:docMk/>
            <pc:sldMk cId="1952146163" sldId="275"/>
            <ac:spMk id="71" creationId="{0BC9EFE1-D8CB-4668-9980-DB108327A794}"/>
          </ac:spMkLst>
        </pc:spChg>
        <pc:spChg chg="add">
          <ac:chgData name="Jinchang Chen" userId="bdf08ddc82ea3892" providerId="LiveId" clId="{BA67F534-8D53-4341-93D0-91A6827190C8}" dt="2019-01-02T19:50:14.227" v="936" actId="26606"/>
          <ac:spMkLst>
            <pc:docMk/>
            <pc:sldMk cId="1952146163" sldId="275"/>
            <ac:spMk id="75" creationId="{77DA6D33-2D62-458C-BF5D-DBF612FD557E}"/>
          </ac:spMkLst>
        </pc:spChg>
        <pc:picChg chg="del">
          <ac:chgData name="Jinchang Chen" userId="bdf08ddc82ea3892" providerId="LiveId" clId="{BA67F534-8D53-4341-93D0-91A6827190C8}" dt="2019-01-02T19:31:06.518" v="842" actId="26606"/>
          <ac:picMkLst>
            <pc:docMk/>
            <pc:sldMk cId="1952146163" sldId="275"/>
            <ac:picMk id="9" creationId="{98A030C2-9F23-4593-9F99-7B73C232A4C9}"/>
          </ac:picMkLst>
        </pc:picChg>
        <pc:picChg chg="add del">
          <ac:chgData name="Jinchang Chen" userId="bdf08ddc82ea3892" providerId="LiveId" clId="{BA67F534-8D53-4341-93D0-91A6827190C8}" dt="2019-01-02T19:50:14.227" v="936" actId="26606"/>
          <ac:picMkLst>
            <pc:docMk/>
            <pc:sldMk cId="1952146163" sldId="275"/>
            <ac:picMk id="16" creationId="{2270F1FA-0425-408F-9861-80BF5AFB276D}"/>
          </ac:picMkLst>
        </pc:picChg>
        <pc:picChg chg="add">
          <ac:chgData name="Jinchang Chen" userId="bdf08ddc82ea3892" providerId="LiveId" clId="{BA67F534-8D53-4341-93D0-91A6827190C8}" dt="2019-01-02T19:50:14.227" v="936" actId="26606"/>
          <ac:picMkLst>
            <pc:docMk/>
            <pc:sldMk cId="1952146163" sldId="275"/>
            <ac:picMk id="73" creationId="{7CBAE1BD-B8E4-4029-8AA2-C77E4FED9864}"/>
          </ac:picMkLst>
        </pc:picChg>
        <pc:picChg chg="add mod">
          <ac:chgData name="Jinchang Chen" userId="bdf08ddc82ea3892" providerId="LiveId" clId="{BA67F534-8D53-4341-93D0-91A6827190C8}" dt="2019-01-02T19:50:14.227" v="936" actId="26606"/>
          <ac:picMkLst>
            <pc:docMk/>
            <pc:sldMk cId="1952146163" sldId="275"/>
            <ac:picMk id="4098" creationId="{9CAF2023-D686-4073-9443-B826F8A0F06A}"/>
          </ac:picMkLst>
        </pc:picChg>
      </pc:sldChg>
      <pc:sldChg chg="addSp delSp modSp add mod setBg">
        <pc:chgData name="Jinchang Chen" userId="bdf08ddc82ea3892" providerId="LiveId" clId="{BA67F534-8D53-4341-93D0-91A6827190C8}" dt="2019-01-02T19:36:37.894" v="905" actId="14100"/>
        <pc:sldMkLst>
          <pc:docMk/>
          <pc:sldMk cId="790235982" sldId="276"/>
        </pc:sldMkLst>
        <pc:spChg chg="mod">
          <ac:chgData name="Jinchang Chen" userId="bdf08ddc82ea3892" providerId="LiveId" clId="{BA67F534-8D53-4341-93D0-91A6827190C8}" dt="2019-01-02T19:36:37.894" v="905" actId="14100"/>
          <ac:spMkLst>
            <pc:docMk/>
            <pc:sldMk cId="790235982" sldId="276"/>
            <ac:spMk id="2" creationId="{E9494CAB-DAB8-4A02-8B26-B2339C4581F9}"/>
          </ac:spMkLst>
        </pc:spChg>
        <pc:spChg chg="del">
          <ac:chgData name="Jinchang Chen" userId="bdf08ddc82ea3892" providerId="LiveId" clId="{BA67F534-8D53-4341-93D0-91A6827190C8}" dt="2019-01-02T19:34:50.139" v="862" actId="26606"/>
          <ac:spMkLst>
            <pc:docMk/>
            <pc:sldMk cId="790235982" sldId="276"/>
            <ac:spMk id="3" creationId="{B154B472-FAF5-42AA-8BDA-F142F405E2CE}"/>
          </ac:spMkLst>
        </pc:spChg>
        <pc:spChg chg="add del">
          <ac:chgData name="Jinchang Chen" userId="bdf08ddc82ea3892" providerId="LiveId" clId="{BA67F534-8D53-4341-93D0-91A6827190C8}" dt="2019-01-02T19:36:03.349" v="897" actId="26606"/>
          <ac:spMkLst>
            <pc:docMk/>
            <pc:sldMk cId="790235982" sldId="276"/>
            <ac:spMk id="72" creationId="{37C89E4B-3C9F-44B9-8B86-D9E3D112D8EC}"/>
          </ac:spMkLst>
        </pc:spChg>
        <pc:spChg chg="add">
          <ac:chgData name="Jinchang Chen" userId="bdf08ddc82ea3892" providerId="LiveId" clId="{BA67F534-8D53-4341-93D0-91A6827190C8}" dt="2019-01-02T19:36:03.349" v="897" actId="26606"/>
          <ac:spMkLst>
            <pc:docMk/>
            <pc:sldMk cId="790235982" sldId="276"/>
            <ac:spMk id="138" creationId="{6753252F-4873-4F63-801D-CC719279A7D5}"/>
          </ac:spMkLst>
        </pc:spChg>
        <pc:spChg chg="add">
          <ac:chgData name="Jinchang Chen" userId="bdf08ddc82ea3892" providerId="LiveId" clId="{BA67F534-8D53-4341-93D0-91A6827190C8}" dt="2019-01-02T19:36:03.349" v="897" actId="26606"/>
          <ac:spMkLst>
            <pc:docMk/>
            <pc:sldMk cId="790235982" sldId="276"/>
            <ac:spMk id="140" creationId="{047C8CCB-F95D-4249-92DD-651249D3535A}"/>
          </ac:spMkLst>
        </pc:spChg>
        <pc:picChg chg="add del">
          <ac:chgData name="Jinchang Chen" userId="bdf08ddc82ea3892" providerId="LiveId" clId="{BA67F534-8D53-4341-93D0-91A6827190C8}" dt="2019-01-02T19:34:50.139" v="862" actId="26606"/>
          <ac:picMkLst>
            <pc:docMk/>
            <pc:sldMk cId="790235982" sldId="276"/>
            <ac:picMk id="1026" creationId="{AB23E6E9-FB4C-4820-8757-85735528AA59}"/>
          </ac:picMkLst>
        </pc:picChg>
        <pc:picChg chg="add mod ord">
          <ac:chgData name="Jinchang Chen" userId="bdf08ddc82ea3892" providerId="LiveId" clId="{BA67F534-8D53-4341-93D0-91A6827190C8}" dt="2019-01-02T19:36:03.349" v="897" actId="26606"/>
          <ac:picMkLst>
            <pc:docMk/>
            <pc:sldMk cId="790235982" sldId="276"/>
            <ac:picMk id="1029" creationId="{AB23E6E9-FB4C-4820-8757-85735528AA59}"/>
          </ac:picMkLst>
        </pc:picChg>
        <pc:cxnChg chg="add del">
          <ac:chgData name="Jinchang Chen" userId="bdf08ddc82ea3892" providerId="LiveId" clId="{BA67F534-8D53-4341-93D0-91A6827190C8}" dt="2019-01-02T19:36:03.349" v="897" actId="26606"/>
          <ac:cxnSpMkLst>
            <pc:docMk/>
            <pc:sldMk cId="790235982" sldId="276"/>
            <ac:cxnSpMk id="74" creationId="{AA2EAA10-076F-46BD-8F0F-B9A2FB77A85C}"/>
          </ac:cxnSpMkLst>
        </pc:cxnChg>
        <pc:cxnChg chg="add del">
          <ac:chgData name="Jinchang Chen" userId="bdf08ddc82ea3892" providerId="LiveId" clId="{BA67F534-8D53-4341-93D0-91A6827190C8}" dt="2019-01-02T19:36:03.349" v="897" actId="26606"/>
          <ac:cxnSpMkLst>
            <pc:docMk/>
            <pc:sldMk cId="790235982" sldId="276"/>
            <ac:cxnSpMk id="76" creationId="{D891E407-403B-4764-86C9-33A56D3BCAA3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EB582-92D2-4F41-B81F-AEFA8C120E48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6CF48F4-CB39-4F05-8B84-9FC73F1C562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altLang="en-US" sz="2400" b="1" dirty="0">
              <a:latin typeface="FangSong" panose="02010609060101010101" pitchFamily="49" charset="-122"/>
              <a:ea typeface="FangSong" panose="02010609060101010101" pitchFamily="49" charset="-122"/>
            </a:rPr>
            <a:t>屬靈的教導 </a:t>
          </a:r>
          <a:endParaRPr lang="en-US" altLang="zh-TW" sz="2400" b="1" dirty="0">
            <a:latin typeface="FangSong" panose="02010609060101010101" pitchFamily="49" charset="-122"/>
            <a:ea typeface="FangSong" panose="02010609060101010101" pitchFamily="49" charset="-122"/>
          </a:endParaRPr>
        </a:p>
        <a:p>
          <a:pPr>
            <a:lnSpc>
              <a:spcPct val="100000"/>
            </a:lnSpc>
            <a:defRPr cap="all"/>
          </a:pPr>
          <a:r>
            <a:rPr lang="en-US" altLang="zh-TW" sz="1800" b="1" dirty="0">
              <a:latin typeface="+mn-lt"/>
              <a:ea typeface="FangSong" panose="02010609060101010101" pitchFamily="49" charset="-122"/>
            </a:rPr>
            <a:t>Biblical Teachings</a:t>
          </a:r>
          <a:endParaRPr lang="en-US" sz="1800" b="1" dirty="0">
            <a:latin typeface="+mn-lt"/>
            <a:ea typeface="FangSong" panose="02010609060101010101" pitchFamily="49" charset="-122"/>
          </a:endParaRPr>
        </a:p>
      </dgm:t>
    </dgm:pt>
    <dgm:pt modelId="{EE61E8D1-EEFC-4F8E-B21E-6316060A2A2E}" type="parTrans" cxnId="{751CB9E5-3336-40B7-B566-1BCE0E5B1C7A}">
      <dgm:prSet/>
      <dgm:spPr/>
      <dgm:t>
        <a:bodyPr/>
        <a:lstStyle/>
        <a:p>
          <a:endParaRPr lang="en-US"/>
        </a:p>
      </dgm:t>
    </dgm:pt>
    <dgm:pt modelId="{F966141D-449A-4C4A-96EC-774F24072E6E}" type="sibTrans" cxnId="{751CB9E5-3336-40B7-B566-1BCE0E5B1C7A}">
      <dgm:prSet/>
      <dgm:spPr/>
      <dgm:t>
        <a:bodyPr/>
        <a:lstStyle/>
        <a:p>
          <a:endParaRPr lang="en-US"/>
        </a:p>
      </dgm:t>
    </dgm:pt>
    <dgm:pt modelId="{9FCDD56D-2136-4239-A603-4D2751CA1C8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altLang="en-US" sz="2400" b="1" dirty="0">
              <a:latin typeface="FangSong" panose="02010609060101010101" pitchFamily="49" charset="-122"/>
              <a:ea typeface="FangSong" panose="02010609060101010101" pitchFamily="49" charset="-122"/>
            </a:rPr>
            <a:t>相愛的心志 </a:t>
          </a:r>
          <a:endParaRPr lang="en-US" altLang="zh-TW" sz="2400" b="1" dirty="0">
            <a:latin typeface="FangSong" panose="02010609060101010101" pitchFamily="49" charset="-122"/>
            <a:ea typeface="FangSong" panose="02010609060101010101" pitchFamily="49" charset="-122"/>
          </a:endParaRPr>
        </a:p>
        <a:p>
          <a:pPr>
            <a:lnSpc>
              <a:spcPct val="100000"/>
            </a:lnSpc>
            <a:defRPr cap="all"/>
          </a:pPr>
          <a:r>
            <a:rPr lang="en-US" altLang="zh-TW" sz="1800" b="1" dirty="0">
              <a:latin typeface="+mn-lt"/>
              <a:ea typeface="FangSong" panose="02010609060101010101" pitchFamily="49" charset="-122"/>
            </a:rPr>
            <a:t>Love One Another</a:t>
          </a:r>
          <a:endParaRPr lang="en-US" sz="1800" b="1" dirty="0">
            <a:latin typeface="+mn-lt"/>
            <a:ea typeface="FangSong" panose="02010609060101010101" pitchFamily="49" charset="-122"/>
          </a:endParaRPr>
        </a:p>
      </dgm:t>
    </dgm:pt>
    <dgm:pt modelId="{1932C881-0209-4316-A757-7D0B19215435}" type="parTrans" cxnId="{93F3FFF1-D2FD-4060-840F-144EF9DD3F9E}">
      <dgm:prSet/>
      <dgm:spPr/>
      <dgm:t>
        <a:bodyPr/>
        <a:lstStyle/>
        <a:p>
          <a:endParaRPr lang="en-US"/>
        </a:p>
      </dgm:t>
    </dgm:pt>
    <dgm:pt modelId="{CCDA1767-387A-4F63-B0CB-4BACFE028076}" type="sibTrans" cxnId="{93F3FFF1-D2FD-4060-840F-144EF9DD3F9E}">
      <dgm:prSet/>
      <dgm:spPr/>
      <dgm:t>
        <a:bodyPr/>
        <a:lstStyle/>
        <a:p>
          <a:endParaRPr lang="en-US"/>
        </a:p>
      </dgm:t>
    </dgm:pt>
    <dgm:pt modelId="{90056883-1C86-47D0-A304-7851DC2E751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altLang="en-US" sz="2400" b="1" dirty="0">
              <a:latin typeface="FangSong" panose="02010609060101010101" pitchFamily="49" charset="-122"/>
              <a:ea typeface="FangSong" panose="02010609060101010101" pitchFamily="49" charset="-122"/>
            </a:rPr>
            <a:t>合一的見證 </a:t>
          </a:r>
          <a:endParaRPr lang="en-US" altLang="zh-TW" sz="2400" b="1" dirty="0">
            <a:latin typeface="FangSong" panose="02010609060101010101" pitchFamily="49" charset="-122"/>
            <a:ea typeface="FangSong" panose="02010609060101010101" pitchFamily="49" charset="-122"/>
          </a:endParaRPr>
        </a:p>
        <a:p>
          <a:pPr>
            <a:lnSpc>
              <a:spcPct val="100000"/>
            </a:lnSpc>
            <a:defRPr cap="all"/>
          </a:pPr>
          <a:r>
            <a:rPr lang="en-US" altLang="zh-TW" sz="1800" b="1" dirty="0">
              <a:latin typeface="+mn-lt"/>
              <a:ea typeface="FangSong" panose="02010609060101010101" pitchFamily="49" charset="-122"/>
            </a:rPr>
            <a:t>Unity in Christ</a:t>
          </a:r>
          <a:endParaRPr lang="en-US" sz="1800" b="1" dirty="0">
            <a:latin typeface="+mn-lt"/>
            <a:ea typeface="FangSong" panose="02010609060101010101" pitchFamily="49" charset="-122"/>
          </a:endParaRPr>
        </a:p>
      </dgm:t>
    </dgm:pt>
    <dgm:pt modelId="{785C2393-39B8-4EFB-ACE4-CF8060588B4B}" type="parTrans" cxnId="{535133E8-0625-41EF-A85D-74F0FB527267}">
      <dgm:prSet/>
      <dgm:spPr/>
      <dgm:t>
        <a:bodyPr/>
        <a:lstStyle/>
        <a:p>
          <a:endParaRPr lang="en-US"/>
        </a:p>
      </dgm:t>
    </dgm:pt>
    <dgm:pt modelId="{FAEC1B37-7FFD-414E-A6D7-0F8765E8F0FF}" type="sibTrans" cxnId="{535133E8-0625-41EF-A85D-74F0FB527267}">
      <dgm:prSet/>
      <dgm:spPr/>
      <dgm:t>
        <a:bodyPr/>
        <a:lstStyle/>
        <a:p>
          <a:endParaRPr lang="en-US"/>
        </a:p>
      </dgm:t>
    </dgm:pt>
    <dgm:pt modelId="{1825DA72-99E3-4793-93BD-DF48D85A0BC1}" type="pres">
      <dgm:prSet presAssocID="{F2DEB582-92D2-4F41-B81F-AEFA8C120E48}" presName="root" presStyleCnt="0">
        <dgm:presLayoutVars>
          <dgm:dir/>
          <dgm:resizeHandles val="exact"/>
        </dgm:presLayoutVars>
      </dgm:prSet>
      <dgm:spPr/>
    </dgm:pt>
    <dgm:pt modelId="{D93AEC4C-3A92-4877-BD25-1F4D7A75C55F}" type="pres">
      <dgm:prSet presAssocID="{F6CF48F4-CB39-4F05-8B84-9FC73F1C562B}" presName="compNode" presStyleCnt="0"/>
      <dgm:spPr/>
    </dgm:pt>
    <dgm:pt modelId="{CB9292B2-CF2A-48E2-8C57-75D85E5C67AD}" type="pres">
      <dgm:prSet presAssocID="{F6CF48F4-CB39-4F05-8B84-9FC73F1C562B}" presName="iconBgRect" presStyleLbl="bgShp" presStyleIdx="0" presStyleCnt="3"/>
      <dgm:spPr/>
    </dgm:pt>
    <dgm:pt modelId="{9247FDD2-87BE-4790-BD9A-7D32D74F33F3}" type="pres">
      <dgm:prSet presAssocID="{F6CF48F4-CB39-4F05-8B84-9FC73F1C562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C37F849-9A83-4B9B-A86B-CF802BFE6150}" type="pres">
      <dgm:prSet presAssocID="{F6CF48F4-CB39-4F05-8B84-9FC73F1C562B}" presName="spaceRect" presStyleCnt="0"/>
      <dgm:spPr/>
    </dgm:pt>
    <dgm:pt modelId="{C87F11FE-96B1-4FE2-B5D1-8F78574DFF45}" type="pres">
      <dgm:prSet presAssocID="{F6CF48F4-CB39-4F05-8B84-9FC73F1C562B}" presName="textRect" presStyleLbl="revTx" presStyleIdx="0" presStyleCnt="3">
        <dgm:presLayoutVars>
          <dgm:chMax val="1"/>
          <dgm:chPref val="1"/>
        </dgm:presLayoutVars>
      </dgm:prSet>
      <dgm:spPr/>
    </dgm:pt>
    <dgm:pt modelId="{3C859F8D-569D-4FE9-9AB1-4B561446E360}" type="pres">
      <dgm:prSet presAssocID="{F966141D-449A-4C4A-96EC-774F24072E6E}" presName="sibTrans" presStyleCnt="0"/>
      <dgm:spPr/>
    </dgm:pt>
    <dgm:pt modelId="{B2C8D7C5-168E-4DC4-A837-490DC1CCE497}" type="pres">
      <dgm:prSet presAssocID="{9FCDD56D-2136-4239-A603-4D2751CA1C8B}" presName="compNode" presStyleCnt="0"/>
      <dgm:spPr/>
    </dgm:pt>
    <dgm:pt modelId="{F8F0B271-3C4D-401D-8467-A50A8A3B7A20}" type="pres">
      <dgm:prSet presAssocID="{9FCDD56D-2136-4239-A603-4D2751CA1C8B}" presName="iconBgRect" presStyleLbl="bgShp" presStyleIdx="1" presStyleCnt="3"/>
      <dgm:spPr/>
    </dgm:pt>
    <dgm:pt modelId="{1259D6EF-4B96-4249-BD1E-7EEEE3E7B501}" type="pres">
      <dgm:prSet presAssocID="{9FCDD56D-2136-4239-A603-4D2751CA1C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34178A75-8E5C-4805-A670-022EA663E534}" type="pres">
      <dgm:prSet presAssocID="{9FCDD56D-2136-4239-A603-4D2751CA1C8B}" presName="spaceRect" presStyleCnt="0"/>
      <dgm:spPr/>
    </dgm:pt>
    <dgm:pt modelId="{0881AA9E-E056-4EAD-86A7-E1D88D08C53B}" type="pres">
      <dgm:prSet presAssocID="{9FCDD56D-2136-4239-A603-4D2751CA1C8B}" presName="textRect" presStyleLbl="revTx" presStyleIdx="1" presStyleCnt="3">
        <dgm:presLayoutVars>
          <dgm:chMax val="1"/>
          <dgm:chPref val="1"/>
        </dgm:presLayoutVars>
      </dgm:prSet>
      <dgm:spPr/>
    </dgm:pt>
    <dgm:pt modelId="{B3DCE45D-C59D-449C-B448-F5E9FD4ED218}" type="pres">
      <dgm:prSet presAssocID="{CCDA1767-387A-4F63-B0CB-4BACFE028076}" presName="sibTrans" presStyleCnt="0"/>
      <dgm:spPr/>
    </dgm:pt>
    <dgm:pt modelId="{824C5782-25E1-46FC-B745-3A60D7A9E5C8}" type="pres">
      <dgm:prSet presAssocID="{90056883-1C86-47D0-A304-7851DC2E751C}" presName="compNode" presStyleCnt="0"/>
      <dgm:spPr/>
    </dgm:pt>
    <dgm:pt modelId="{895CC455-DA74-4774-B423-B1DFD983E245}" type="pres">
      <dgm:prSet presAssocID="{90056883-1C86-47D0-A304-7851DC2E751C}" presName="iconBgRect" presStyleLbl="bgShp" presStyleIdx="2" presStyleCnt="3"/>
      <dgm:spPr/>
    </dgm:pt>
    <dgm:pt modelId="{78FBC8BC-425C-4E45-9084-FBCB7BF3FE28}" type="pres">
      <dgm:prSet presAssocID="{90056883-1C86-47D0-A304-7851DC2E75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7A3392AA-3F8E-491F-9FE2-DE2E327F2D0E}" type="pres">
      <dgm:prSet presAssocID="{90056883-1C86-47D0-A304-7851DC2E751C}" presName="spaceRect" presStyleCnt="0"/>
      <dgm:spPr/>
    </dgm:pt>
    <dgm:pt modelId="{8898788F-D000-4F7D-A876-77AEC861A42E}" type="pres">
      <dgm:prSet presAssocID="{90056883-1C86-47D0-A304-7851DC2E751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ACC5E02-A616-4A18-BE27-058FB26D167B}" type="presOf" srcId="{9FCDD56D-2136-4239-A603-4D2751CA1C8B}" destId="{0881AA9E-E056-4EAD-86A7-E1D88D08C53B}" srcOrd="0" destOrd="0" presId="urn:microsoft.com/office/officeart/2018/5/layout/IconCircleLabelList"/>
    <dgm:cxn modelId="{03696E15-41E5-4272-BCFB-7B4972D6E60F}" type="presOf" srcId="{F2DEB582-92D2-4F41-B81F-AEFA8C120E48}" destId="{1825DA72-99E3-4793-93BD-DF48D85A0BC1}" srcOrd="0" destOrd="0" presId="urn:microsoft.com/office/officeart/2018/5/layout/IconCircleLabelList"/>
    <dgm:cxn modelId="{99215F52-30DB-4FB1-8661-28ED240E5B89}" type="presOf" srcId="{F6CF48F4-CB39-4F05-8B84-9FC73F1C562B}" destId="{C87F11FE-96B1-4FE2-B5D1-8F78574DFF45}" srcOrd="0" destOrd="0" presId="urn:microsoft.com/office/officeart/2018/5/layout/IconCircleLabelList"/>
    <dgm:cxn modelId="{751CB9E5-3336-40B7-B566-1BCE0E5B1C7A}" srcId="{F2DEB582-92D2-4F41-B81F-AEFA8C120E48}" destId="{F6CF48F4-CB39-4F05-8B84-9FC73F1C562B}" srcOrd="0" destOrd="0" parTransId="{EE61E8D1-EEFC-4F8E-B21E-6316060A2A2E}" sibTransId="{F966141D-449A-4C4A-96EC-774F24072E6E}"/>
    <dgm:cxn modelId="{535133E8-0625-41EF-A85D-74F0FB527267}" srcId="{F2DEB582-92D2-4F41-B81F-AEFA8C120E48}" destId="{90056883-1C86-47D0-A304-7851DC2E751C}" srcOrd="2" destOrd="0" parTransId="{785C2393-39B8-4EFB-ACE4-CF8060588B4B}" sibTransId="{FAEC1B37-7FFD-414E-A6D7-0F8765E8F0FF}"/>
    <dgm:cxn modelId="{3032D7EB-B45F-4583-B0FB-AA035C45F8D3}" type="presOf" srcId="{90056883-1C86-47D0-A304-7851DC2E751C}" destId="{8898788F-D000-4F7D-A876-77AEC861A42E}" srcOrd="0" destOrd="0" presId="urn:microsoft.com/office/officeart/2018/5/layout/IconCircleLabelList"/>
    <dgm:cxn modelId="{93F3FFF1-D2FD-4060-840F-144EF9DD3F9E}" srcId="{F2DEB582-92D2-4F41-B81F-AEFA8C120E48}" destId="{9FCDD56D-2136-4239-A603-4D2751CA1C8B}" srcOrd="1" destOrd="0" parTransId="{1932C881-0209-4316-A757-7D0B19215435}" sibTransId="{CCDA1767-387A-4F63-B0CB-4BACFE028076}"/>
    <dgm:cxn modelId="{C80DFBC8-AFE1-4627-B731-B32FEAE8C918}" type="presParOf" srcId="{1825DA72-99E3-4793-93BD-DF48D85A0BC1}" destId="{D93AEC4C-3A92-4877-BD25-1F4D7A75C55F}" srcOrd="0" destOrd="0" presId="urn:microsoft.com/office/officeart/2018/5/layout/IconCircleLabelList"/>
    <dgm:cxn modelId="{18C73BD9-52A8-44C1-91B3-0CF6F5BC1B54}" type="presParOf" srcId="{D93AEC4C-3A92-4877-BD25-1F4D7A75C55F}" destId="{CB9292B2-CF2A-48E2-8C57-75D85E5C67AD}" srcOrd="0" destOrd="0" presId="urn:microsoft.com/office/officeart/2018/5/layout/IconCircleLabelList"/>
    <dgm:cxn modelId="{1D6136BC-6D29-4D52-BB1E-5B22E0252217}" type="presParOf" srcId="{D93AEC4C-3A92-4877-BD25-1F4D7A75C55F}" destId="{9247FDD2-87BE-4790-BD9A-7D32D74F33F3}" srcOrd="1" destOrd="0" presId="urn:microsoft.com/office/officeart/2018/5/layout/IconCircleLabelList"/>
    <dgm:cxn modelId="{4DEC52B9-C739-44B1-9642-C9CB855C7B88}" type="presParOf" srcId="{D93AEC4C-3A92-4877-BD25-1F4D7A75C55F}" destId="{8C37F849-9A83-4B9B-A86B-CF802BFE6150}" srcOrd="2" destOrd="0" presId="urn:microsoft.com/office/officeart/2018/5/layout/IconCircleLabelList"/>
    <dgm:cxn modelId="{81DA16D5-2057-4CB8-93BD-34865A05632A}" type="presParOf" srcId="{D93AEC4C-3A92-4877-BD25-1F4D7A75C55F}" destId="{C87F11FE-96B1-4FE2-B5D1-8F78574DFF45}" srcOrd="3" destOrd="0" presId="urn:microsoft.com/office/officeart/2018/5/layout/IconCircleLabelList"/>
    <dgm:cxn modelId="{D17D46CE-2D20-4B01-89B9-5714B4C44069}" type="presParOf" srcId="{1825DA72-99E3-4793-93BD-DF48D85A0BC1}" destId="{3C859F8D-569D-4FE9-9AB1-4B561446E360}" srcOrd="1" destOrd="0" presId="urn:microsoft.com/office/officeart/2018/5/layout/IconCircleLabelList"/>
    <dgm:cxn modelId="{4FD8E275-7C30-47FF-B317-347EBE62981B}" type="presParOf" srcId="{1825DA72-99E3-4793-93BD-DF48D85A0BC1}" destId="{B2C8D7C5-168E-4DC4-A837-490DC1CCE497}" srcOrd="2" destOrd="0" presId="urn:microsoft.com/office/officeart/2018/5/layout/IconCircleLabelList"/>
    <dgm:cxn modelId="{5348997E-0229-4EA9-B19F-0D23D00B4867}" type="presParOf" srcId="{B2C8D7C5-168E-4DC4-A837-490DC1CCE497}" destId="{F8F0B271-3C4D-401D-8467-A50A8A3B7A20}" srcOrd="0" destOrd="0" presId="urn:microsoft.com/office/officeart/2018/5/layout/IconCircleLabelList"/>
    <dgm:cxn modelId="{9FB7E2B1-3D3B-4744-86A1-6B8ABA68C207}" type="presParOf" srcId="{B2C8D7C5-168E-4DC4-A837-490DC1CCE497}" destId="{1259D6EF-4B96-4249-BD1E-7EEEE3E7B501}" srcOrd="1" destOrd="0" presId="urn:microsoft.com/office/officeart/2018/5/layout/IconCircleLabelList"/>
    <dgm:cxn modelId="{D3624206-6BB8-4758-91FE-20D3217E4AC2}" type="presParOf" srcId="{B2C8D7C5-168E-4DC4-A837-490DC1CCE497}" destId="{34178A75-8E5C-4805-A670-022EA663E534}" srcOrd="2" destOrd="0" presId="urn:microsoft.com/office/officeart/2018/5/layout/IconCircleLabelList"/>
    <dgm:cxn modelId="{ADF87F2E-EEDE-4BD8-A631-418A5C63EF65}" type="presParOf" srcId="{B2C8D7C5-168E-4DC4-A837-490DC1CCE497}" destId="{0881AA9E-E056-4EAD-86A7-E1D88D08C53B}" srcOrd="3" destOrd="0" presId="urn:microsoft.com/office/officeart/2018/5/layout/IconCircleLabelList"/>
    <dgm:cxn modelId="{32E980C8-2FE7-406B-B6BF-1E806692CC9E}" type="presParOf" srcId="{1825DA72-99E3-4793-93BD-DF48D85A0BC1}" destId="{B3DCE45D-C59D-449C-B448-F5E9FD4ED218}" srcOrd="3" destOrd="0" presId="urn:microsoft.com/office/officeart/2018/5/layout/IconCircleLabelList"/>
    <dgm:cxn modelId="{DA841547-3A55-45B4-A69F-5A65B62664A2}" type="presParOf" srcId="{1825DA72-99E3-4793-93BD-DF48D85A0BC1}" destId="{824C5782-25E1-46FC-B745-3A60D7A9E5C8}" srcOrd="4" destOrd="0" presId="urn:microsoft.com/office/officeart/2018/5/layout/IconCircleLabelList"/>
    <dgm:cxn modelId="{C2798326-DF65-45DF-A977-896AD55FD8C9}" type="presParOf" srcId="{824C5782-25E1-46FC-B745-3A60D7A9E5C8}" destId="{895CC455-DA74-4774-B423-B1DFD983E245}" srcOrd="0" destOrd="0" presId="urn:microsoft.com/office/officeart/2018/5/layout/IconCircleLabelList"/>
    <dgm:cxn modelId="{871A4594-7E90-433D-B6A8-8B1FA6183664}" type="presParOf" srcId="{824C5782-25E1-46FC-B745-3A60D7A9E5C8}" destId="{78FBC8BC-425C-4E45-9084-FBCB7BF3FE28}" srcOrd="1" destOrd="0" presId="urn:microsoft.com/office/officeart/2018/5/layout/IconCircleLabelList"/>
    <dgm:cxn modelId="{611E9981-03E5-42AB-9C04-0545CE556092}" type="presParOf" srcId="{824C5782-25E1-46FC-B745-3A60D7A9E5C8}" destId="{7A3392AA-3F8E-491F-9FE2-DE2E327F2D0E}" srcOrd="2" destOrd="0" presId="urn:microsoft.com/office/officeart/2018/5/layout/IconCircleLabelList"/>
    <dgm:cxn modelId="{87ECCD71-0005-4B6D-AAB1-F75F4D27BF09}" type="presParOf" srcId="{824C5782-25E1-46FC-B745-3A60D7A9E5C8}" destId="{8898788F-D000-4F7D-A876-77AEC861A42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292B2-CF2A-48E2-8C57-75D85E5C67AD}">
      <dsp:nvSpPr>
        <dsp:cNvPr id="0" name=""/>
        <dsp:cNvSpPr/>
      </dsp:nvSpPr>
      <dsp:spPr>
        <a:xfrm>
          <a:off x="813929" y="193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47FDD2-87BE-4790-BD9A-7D32D74F33F3}">
      <dsp:nvSpPr>
        <dsp:cNvPr id="0" name=""/>
        <dsp:cNvSpPr/>
      </dsp:nvSpPr>
      <dsp:spPr>
        <a:xfrm>
          <a:off x="1186867" y="374869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7F11FE-96B1-4FE2-B5D1-8F78574DFF45}">
      <dsp:nvSpPr>
        <dsp:cNvPr id="0" name=""/>
        <dsp:cNvSpPr/>
      </dsp:nvSpPr>
      <dsp:spPr>
        <a:xfrm>
          <a:off x="254523" y="2296932"/>
          <a:ext cx="286875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altLang="en-US" sz="2400" b="1" kern="1200" dirty="0">
              <a:latin typeface="FangSong" panose="02010609060101010101" pitchFamily="49" charset="-122"/>
              <a:ea typeface="FangSong" panose="02010609060101010101" pitchFamily="49" charset="-122"/>
            </a:rPr>
            <a:t>屬靈的教導 </a:t>
          </a:r>
          <a:endParaRPr lang="en-US" altLang="zh-TW" sz="2400" b="1" kern="1200" dirty="0">
            <a:latin typeface="FangSong" panose="02010609060101010101" pitchFamily="49" charset="-122"/>
            <a:ea typeface="FangSong" panose="02010609060101010101" pitchFamily="49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altLang="zh-TW" sz="1800" b="1" kern="1200" dirty="0">
              <a:latin typeface="+mn-lt"/>
              <a:ea typeface="FangSong" panose="02010609060101010101" pitchFamily="49" charset="-122"/>
            </a:rPr>
            <a:t>Biblical Teachings</a:t>
          </a:r>
          <a:endParaRPr lang="en-US" sz="1800" b="1" kern="1200" dirty="0">
            <a:latin typeface="+mn-lt"/>
            <a:ea typeface="FangSong" panose="02010609060101010101" pitchFamily="49" charset="-122"/>
          </a:endParaRPr>
        </a:p>
      </dsp:txBody>
      <dsp:txXfrm>
        <a:off x="254523" y="2296932"/>
        <a:ext cx="2868750" cy="832500"/>
      </dsp:txXfrm>
    </dsp:sp>
    <dsp:sp modelId="{F8F0B271-3C4D-401D-8467-A50A8A3B7A20}">
      <dsp:nvSpPr>
        <dsp:cNvPr id="0" name=""/>
        <dsp:cNvSpPr/>
      </dsp:nvSpPr>
      <dsp:spPr>
        <a:xfrm>
          <a:off x="4184711" y="193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59D6EF-4B96-4249-BD1E-7EEEE3E7B501}">
      <dsp:nvSpPr>
        <dsp:cNvPr id="0" name=""/>
        <dsp:cNvSpPr/>
      </dsp:nvSpPr>
      <dsp:spPr>
        <a:xfrm>
          <a:off x="4557648" y="374869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81AA9E-E056-4EAD-86A7-E1D88D08C53B}">
      <dsp:nvSpPr>
        <dsp:cNvPr id="0" name=""/>
        <dsp:cNvSpPr/>
      </dsp:nvSpPr>
      <dsp:spPr>
        <a:xfrm>
          <a:off x="3625304" y="2296932"/>
          <a:ext cx="286875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altLang="en-US" sz="2400" b="1" kern="1200" dirty="0">
              <a:latin typeface="FangSong" panose="02010609060101010101" pitchFamily="49" charset="-122"/>
              <a:ea typeface="FangSong" panose="02010609060101010101" pitchFamily="49" charset="-122"/>
            </a:rPr>
            <a:t>相愛的心志 </a:t>
          </a:r>
          <a:endParaRPr lang="en-US" altLang="zh-TW" sz="2400" b="1" kern="1200" dirty="0">
            <a:latin typeface="FangSong" panose="02010609060101010101" pitchFamily="49" charset="-122"/>
            <a:ea typeface="FangSong" panose="02010609060101010101" pitchFamily="49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altLang="zh-TW" sz="1800" b="1" kern="1200" dirty="0">
              <a:latin typeface="+mn-lt"/>
              <a:ea typeface="FangSong" panose="02010609060101010101" pitchFamily="49" charset="-122"/>
            </a:rPr>
            <a:t>Love One Another</a:t>
          </a:r>
          <a:endParaRPr lang="en-US" sz="1800" b="1" kern="1200" dirty="0">
            <a:latin typeface="+mn-lt"/>
            <a:ea typeface="FangSong" panose="02010609060101010101" pitchFamily="49" charset="-122"/>
          </a:endParaRPr>
        </a:p>
      </dsp:txBody>
      <dsp:txXfrm>
        <a:off x="3625304" y="2296932"/>
        <a:ext cx="2868750" cy="832500"/>
      </dsp:txXfrm>
    </dsp:sp>
    <dsp:sp modelId="{895CC455-DA74-4774-B423-B1DFD983E245}">
      <dsp:nvSpPr>
        <dsp:cNvPr id="0" name=""/>
        <dsp:cNvSpPr/>
      </dsp:nvSpPr>
      <dsp:spPr>
        <a:xfrm>
          <a:off x="7555492" y="193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FBC8BC-425C-4E45-9084-FBCB7BF3FE28}">
      <dsp:nvSpPr>
        <dsp:cNvPr id="0" name=""/>
        <dsp:cNvSpPr/>
      </dsp:nvSpPr>
      <dsp:spPr>
        <a:xfrm>
          <a:off x="7928430" y="374869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98788F-D000-4F7D-A876-77AEC861A42E}">
      <dsp:nvSpPr>
        <dsp:cNvPr id="0" name=""/>
        <dsp:cNvSpPr/>
      </dsp:nvSpPr>
      <dsp:spPr>
        <a:xfrm>
          <a:off x="6996086" y="2296932"/>
          <a:ext cx="286875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altLang="en-US" sz="2400" b="1" kern="1200" dirty="0">
              <a:latin typeface="FangSong" panose="02010609060101010101" pitchFamily="49" charset="-122"/>
              <a:ea typeface="FangSong" panose="02010609060101010101" pitchFamily="49" charset="-122"/>
            </a:rPr>
            <a:t>合一的見證 </a:t>
          </a:r>
          <a:endParaRPr lang="en-US" altLang="zh-TW" sz="2400" b="1" kern="1200" dirty="0">
            <a:latin typeface="FangSong" panose="02010609060101010101" pitchFamily="49" charset="-122"/>
            <a:ea typeface="FangSong" panose="02010609060101010101" pitchFamily="49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altLang="zh-TW" sz="1800" b="1" kern="1200" dirty="0">
              <a:latin typeface="+mn-lt"/>
              <a:ea typeface="FangSong" panose="02010609060101010101" pitchFamily="49" charset="-122"/>
            </a:rPr>
            <a:t>Unity in Christ</a:t>
          </a:r>
          <a:endParaRPr lang="en-US" sz="1800" b="1" kern="1200" dirty="0">
            <a:latin typeface="+mn-lt"/>
            <a:ea typeface="FangSong" panose="02010609060101010101" pitchFamily="49" charset="-122"/>
          </a:endParaRPr>
        </a:p>
      </dsp:txBody>
      <dsp:txXfrm>
        <a:off x="6996086" y="2296932"/>
        <a:ext cx="2868750" cy="83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F52C-546A-4FFA-A446-FD5A85DC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DE539-BFDD-44A0-9636-4C1A267D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EE3-1015-4352-AD49-71852C6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15ED-1438-4CF2-9DD8-0B28869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9559-B9F7-4D53-9C23-2B7CE20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CCC0-F0A7-4FD7-A8B9-99F0FC6A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E3C0-531B-43A5-A37F-3C55B5B7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E365-A504-45DF-B9ED-19FD46AD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0FB1-668C-46A4-ACFC-7164A31A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B711-C8BB-4A34-9D72-71BA47A4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506F7-996D-4D68-8F10-BAB409F62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A84A-4D38-4CC9-944C-C12254EA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F24B-E5F4-41F6-B9BE-0DC467E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94FA-8015-4F09-AAE2-525311E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5186-6BD2-475C-8762-A563A4B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8AD6-7D23-4CAC-8CF2-DF5869B6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2E6-3196-4719-BD5B-8589FD38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0C00-21BB-41EA-B566-4B067E8A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5EF8-F1BE-4FAD-8DEB-6F7F4545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7ABE-B096-472F-8055-7F0971B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CAE5-5304-4701-BE24-5DA9C8A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340A-8157-4298-93D4-14EE125F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BC91-0CE7-4101-8561-BA896B51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E101-F337-4C4F-BB31-02241090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3D44-FFE7-4BDD-8A32-DCDF0AB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DEEE-C58E-4BE1-B5A7-883DF6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7164-C0C4-49EF-A69B-E4CA856E7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4A61-D665-447A-B177-245C2224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EAD96-6A90-4DEC-A924-59CA094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D24A-FDEC-4F60-80AF-016F62A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CCDC-ECE6-4C69-800E-C8977B2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4B0-F103-44C5-87F4-28CAE782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2E99-A2E8-4F32-9BC1-6B68845B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6B379-5219-4FAA-BB41-CAC0A546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C65D4-7792-4032-94B4-66CF152F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ECF6-B1DD-4F38-9D83-8A5C68A0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B4B5B-E8BF-42B7-AED2-35A7880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C6F92-F494-4CDA-BCB9-08FBF565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D6CA-106C-4ADB-9B15-1B441B0E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7A1B-6974-4CF1-BF99-9ACA12C8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AC8BC-058D-47EC-BFBD-B853C6B9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E4A0-49FA-47E3-BCAC-7DED7CEB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8F48-425E-4DF6-913E-442D9E6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FD6B-F790-44CE-9851-FF6E8D2D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FF671-9CC2-42B9-8B49-9BD8CDA2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654AF-80C7-4C32-97E0-7BF4A36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0E85-E0F8-49E9-9AF6-1C34488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C2C8-AF04-493C-B2DD-F007C209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2C55-E9C5-4315-8B76-B2AE4679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31FF2-0E07-4DBA-A556-BE8F539C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E45F-29D5-4F3E-B7EF-52F696B2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35AF4-1EBA-407A-938A-A8D67BF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2FAB-8DCA-438A-8885-23DB64B3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B047E-081D-4ECD-B983-6B41493D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D546D-912D-443F-A3AD-F654714E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5FD81-943B-4566-BC48-AE9431EA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69E-DB64-40B4-82CB-5339C290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9929F-D389-457D-8CD5-F1D3D5FB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8364D-0923-4FEC-A758-6ABEB5A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71F4-62D9-4D5C-8F87-6FAA5B9A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A1FD-7F80-4A85-84FE-02CDEED0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F4F2-CCD2-4968-9581-5A60A4BA959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34E4-D0E7-4341-8425-06588D24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144-893F-4601-9D31-CFA53D0F1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73AA5-A00B-4E45-979C-DC30BE53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zh-TW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健康的教會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AEF9-3667-4B34-B2D0-2F2C6BAA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altLang="zh-TW" sz="3200" b="1" dirty="0">
                <a:solidFill>
                  <a:schemeClr val="accent1"/>
                </a:solidFill>
                <a:ea typeface="FangSong" panose="02010609060101010101" pitchFamily="49" charset="-122"/>
              </a:rPr>
              <a:t>A Healthy  Church</a:t>
            </a:r>
            <a:endParaRPr lang="en-US" sz="3200" b="1" dirty="0">
              <a:solidFill>
                <a:schemeClr val="accent1"/>
              </a:solidFill>
              <a:ea typeface="FangSong" panose="02010609060101010101" pitchFamily="49" charset="-122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72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CDFDF-33A3-4030-ADF2-C6255859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4892358"/>
            <a:ext cx="3766272" cy="1325563"/>
          </a:xfrm>
        </p:spPr>
        <p:txBody>
          <a:bodyPr>
            <a:normAutofit fontScale="90000"/>
          </a:bodyPr>
          <a:lstStyle/>
          <a:p>
            <a:pPr algn="r"/>
            <a:r>
              <a:rPr lang="zh-TW" altLang="en-US" sz="4000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以弗所教會</a:t>
            </a:r>
            <a:br>
              <a:rPr lang="en-US" altLang="zh-TW" sz="2400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100" dirty="0">
                <a:solidFill>
                  <a:schemeClr val="bg1"/>
                </a:solidFill>
                <a:latin typeface="+mn-lt"/>
                <a:ea typeface="LiSu" panose="02010509060101010101" pitchFamily="49" charset="-122"/>
              </a:rPr>
              <a:t>The Church of Ephesus</a:t>
            </a:r>
            <a:endParaRPr lang="en-US" sz="3100" dirty="0">
              <a:solidFill>
                <a:schemeClr val="bg1"/>
              </a:solidFill>
              <a:latin typeface="+mn-lt"/>
              <a:ea typeface="LiSu" panose="02010509060101010101" pitchFamily="49" charset="-122"/>
            </a:endParaRPr>
          </a:p>
        </p:txBody>
      </p:sp>
      <p:pic>
        <p:nvPicPr>
          <p:cNvPr id="4" name="Picture 2" descr="Image result for ephesians">
            <a:extLst>
              <a:ext uri="{FF2B5EF4-FFF2-40B4-BE49-F238E27FC236}">
                <a16:creationId xmlns:a16="http://schemas.microsoft.com/office/drawing/2014/main" id="{A6A93F35-085B-42A8-AB2B-F73D35B9D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2" y="970128"/>
            <a:ext cx="10595911" cy="26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ED884-F2EB-4E6F-BF68-B0FC7E45C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8784" y="4824249"/>
            <a:ext cx="6673136" cy="1461780"/>
          </a:xfrm>
        </p:spPr>
        <p:txBody>
          <a:bodyPr anchor="ctr">
            <a:no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創建階段</a:t>
            </a:r>
            <a:r>
              <a:rPr lang="en-US" altLang="zh-TW" sz="2400" dirty="0">
                <a:solidFill>
                  <a:schemeClr val="bg1"/>
                </a:solidFill>
                <a:ea typeface="FangSong" panose="02010609060101010101" pitchFamily="49" charset="-122"/>
              </a:rPr>
              <a:t>Establishment</a:t>
            </a:r>
          </a:p>
          <a:p>
            <a:r>
              <a:rPr lang="zh-TW" altLang="en-US" sz="2400" b="1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興旺階段</a:t>
            </a:r>
            <a:r>
              <a:rPr lang="en-US" altLang="zh-TW" sz="2400" dirty="0">
                <a:solidFill>
                  <a:schemeClr val="bg1"/>
                </a:solidFill>
                <a:ea typeface="FangSong" panose="02010609060101010101" pitchFamily="49" charset="-122"/>
              </a:rPr>
              <a:t>Development</a:t>
            </a:r>
            <a:endParaRPr lang="en-US" altLang="zh-TW" sz="24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堅固階段</a:t>
            </a:r>
            <a:r>
              <a:rPr lang="en-US" altLang="zh-TW" sz="2400" dirty="0">
                <a:solidFill>
                  <a:schemeClr val="bg1"/>
                </a:solidFill>
                <a:ea typeface="FangSong" panose="02010609060101010101" pitchFamily="49" charset="-122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6077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55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94CAB-DAB8-4A02-8B26-B2339C45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072667"/>
            <a:ext cx="3790950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3600" kern="12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以弗所劇院 </a:t>
            </a:r>
            <a:r>
              <a:rPr lang="en-US" altLang="zh-TW" sz="2600" kern="1200" dirty="0">
                <a:solidFill>
                  <a:srgbClr val="FFFFFF"/>
                </a:solidFill>
                <a:ea typeface="LiSu" panose="02010509060101010101" pitchFamily="49" charset="-122"/>
              </a:rPr>
              <a:t>T</a:t>
            </a:r>
            <a:r>
              <a:rPr lang="en-US" sz="2600" dirty="0">
                <a:solidFill>
                  <a:srgbClr val="FFFFFF"/>
                </a:solidFill>
              </a:rPr>
              <a:t>he Theater 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Ephesus</a:t>
            </a:r>
          </a:p>
        </p:txBody>
      </p:sp>
      <p:pic>
        <p:nvPicPr>
          <p:cNvPr id="1029" name="Picture 2" descr="Image result for ephesus">
            <a:extLst>
              <a:ext uri="{FF2B5EF4-FFF2-40B4-BE49-F238E27FC236}">
                <a16:creationId xmlns:a16="http://schemas.microsoft.com/office/drawing/2014/main" id="{AB23E6E9-FB4C-4820-8757-85735528AA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4" b="16326"/>
          <a:stretch/>
        </p:blipFill>
        <p:spPr bwMode="auto">
          <a:xfrm>
            <a:off x="4038600" y="1405625"/>
            <a:ext cx="7188199" cy="40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3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CDFDF-33A3-4030-ADF2-C6255859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教會的三個特徵</a:t>
            </a:r>
            <a:br>
              <a:rPr lang="en-US" altLang="zh-TW" sz="40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>
                <a:solidFill>
                  <a:srgbClr val="FFFFFF"/>
                </a:solidFill>
                <a:latin typeface="+mn-lt"/>
                <a:ea typeface="LiSu" panose="02010509060101010101" pitchFamily="49" charset="-122"/>
              </a:rPr>
              <a:t>Three Things about the Church</a:t>
            </a:r>
            <a:endParaRPr lang="en-US" sz="4000">
              <a:solidFill>
                <a:srgbClr val="FFFFFF"/>
              </a:solidFill>
              <a:latin typeface="+mn-lt"/>
              <a:ea typeface="LiSu" panose="02010509060101010101" pitchFamily="49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6DDE71-0839-4E6C-9EC8-2ACC9A259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5818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808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CBB1-E2D0-4A54-BFFC-FEF9B8B0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800" b="1" dirty="0">
                <a:latin typeface="LiSu" panose="02010509060101010101" pitchFamily="49" charset="-122"/>
                <a:ea typeface="LiSu" panose="02010509060101010101" pitchFamily="49" charset="-122"/>
              </a:rPr>
              <a:t>教會好比學校 </a:t>
            </a:r>
            <a:br>
              <a:rPr lang="en-US" altLang="zh-TW" sz="3800" b="1" dirty="0"/>
            </a:br>
            <a:r>
              <a:rPr lang="en-US" altLang="zh-TW" sz="3800" b="1" dirty="0"/>
              <a:t>The church as a school</a:t>
            </a:r>
            <a:br>
              <a:rPr lang="en-US" altLang="zh-TW" sz="3800" b="1" dirty="0"/>
            </a:br>
            <a:br>
              <a:rPr lang="en-US" altLang="zh-TW" sz="3800" b="1" dirty="0"/>
            </a:br>
            <a:r>
              <a:rPr lang="zh-TW" altLang="en-US" sz="3200" b="1" dirty="0">
                <a:latin typeface="LiSu" panose="02010509060101010101" pitchFamily="49" charset="-122"/>
                <a:ea typeface="LiSu" panose="02010509060101010101" pitchFamily="49" charset="-122"/>
              </a:rPr>
              <a:t>教導神的話語 </a:t>
            </a:r>
            <a:br>
              <a:rPr lang="en-US" altLang="zh-TW" sz="3200" b="1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200" b="1" dirty="0"/>
              <a:t>Teach the Word of God</a:t>
            </a:r>
            <a:endParaRPr lang="en-US" sz="3200" b="1" dirty="0"/>
          </a:p>
        </p:txBody>
      </p:sp>
      <p:sp>
        <p:nvSpPr>
          <p:cNvPr id="2056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bible">
            <a:extLst>
              <a:ext uri="{FF2B5EF4-FFF2-40B4-BE49-F238E27FC236}">
                <a16:creationId xmlns:a16="http://schemas.microsoft.com/office/drawing/2014/main" id="{7D57E2D5-C094-43B4-A5B1-1CB4B04E6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1" r="8574" b="-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82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2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BCBB1-E2D0-4A54-BFFC-FEF9B8B0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zh-TW" altLang="en-US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教會好比醫院 </a:t>
            </a:r>
            <a:br>
              <a:rPr lang="en-US" altLang="zh-TW" b="1" kern="12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b="1" kern="1200" dirty="0">
                <a:solidFill>
                  <a:srgbClr val="FFFFFF"/>
                </a:solidFill>
                <a:ea typeface="LiSu" panose="02010509060101010101" pitchFamily="49" charset="-122"/>
              </a:rPr>
              <a:t>The</a:t>
            </a:r>
            <a:r>
              <a:rPr lang="en-US" altLang="zh-TW" b="1" dirty="0">
                <a:solidFill>
                  <a:srgbClr val="FFFFFF"/>
                </a:solidFill>
                <a:ea typeface="LiSu" panose="02010509060101010101" pitchFamily="49" charset="-122"/>
              </a:rPr>
              <a:t> </a:t>
            </a:r>
            <a:r>
              <a:rPr lang="en-US" altLang="zh-TW" b="1" dirty="0">
                <a:solidFill>
                  <a:srgbClr val="FFFFFF"/>
                </a:solidFill>
              </a:rPr>
              <a:t>c</a:t>
            </a:r>
            <a:r>
              <a:rPr lang="en-US" altLang="zh-TW" b="1" kern="1200" dirty="0">
                <a:solidFill>
                  <a:srgbClr val="FFFFFF"/>
                </a:solidFill>
                <a:ea typeface="+mj-ea"/>
                <a:cs typeface="+mj-cs"/>
              </a:rPr>
              <a:t>hurch </a:t>
            </a:r>
            <a:r>
              <a:rPr lang="en-US" altLang="zh-TW" b="1" dirty="0">
                <a:solidFill>
                  <a:srgbClr val="FFFFFF"/>
                </a:solidFill>
              </a:rPr>
              <a:t>a</a:t>
            </a:r>
            <a:r>
              <a:rPr lang="en-US" altLang="zh-TW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 a hospital</a:t>
            </a:r>
            <a:br>
              <a:rPr lang="en-US" altLang="zh-TW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zh-TW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zh-TW" altLang="en-US" b="1" kern="12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醫治心靈創傷 </a:t>
            </a:r>
            <a:r>
              <a:rPr lang="en-US" altLang="zh-TW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 wounds of the Soul</a:t>
            </a:r>
            <a:endParaRPr lang="en-US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Image result for soul">
            <a:extLst>
              <a:ext uri="{FF2B5EF4-FFF2-40B4-BE49-F238E27FC236}">
                <a16:creationId xmlns:a16="http://schemas.microsoft.com/office/drawing/2014/main" id="{BDFDA689-7EA1-45AE-A93F-5D78C2477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2187"/>
            <a:ext cx="5459470" cy="409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5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9BCBB1-E2D0-4A54-BFFC-FEF9B8B0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032" y="3286756"/>
            <a:ext cx="4805996" cy="228536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zh-TW" altLang="en-US" sz="4800" b="1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教會好比家庭 </a:t>
            </a:r>
            <a:br>
              <a:rPr lang="en-US" altLang="zh-TW" sz="4800" b="1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600" b="1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T</a:t>
            </a:r>
            <a:r>
              <a:rPr lang="en-US" altLang="zh-TW" sz="3600" b="1" dirty="0">
                <a:solidFill>
                  <a:srgbClr val="000000"/>
                </a:solidFill>
              </a:rPr>
              <a:t>he church as a family</a:t>
            </a:r>
            <a:br>
              <a:rPr lang="en-US" altLang="zh-TW" sz="2400" b="1" dirty="0">
                <a:solidFill>
                  <a:srgbClr val="000000"/>
                </a:solidFill>
              </a:rPr>
            </a:br>
            <a:br>
              <a:rPr lang="en-US" altLang="zh-TW" sz="2400" b="1" dirty="0">
                <a:solidFill>
                  <a:srgbClr val="000000"/>
                </a:solidFill>
              </a:rPr>
            </a:br>
            <a:r>
              <a:rPr lang="zh-TW" altLang="en-US" sz="3600" b="1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彼此關心照顧 </a:t>
            </a:r>
            <a:br>
              <a:rPr lang="en-US" altLang="zh-TW" sz="3200" b="1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600" b="1" dirty="0">
                <a:solidFill>
                  <a:srgbClr val="000000"/>
                </a:solidFill>
              </a:rPr>
              <a:t>Care for one another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Image result for family tree">
            <a:extLst>
              <a:ext uri="{FF2B5EF4-FFF2-40B4-BE49-F238E27FC236}">
                <a16:creationId xmlns:a16="http://schemas.microsoft.com/office/drawing/2014/main" id="{9CAF2023-D686-4073-9443-B826F8A0F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8" r="25089" b="-1"/>
          <a:stretch/>
        </p:blipFill>
        <p:spPr bwMode="auto"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14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97B5E-F3FB-4F56-BE19-3E6E1FF7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50683"/>
            <a:ext cx="6421721" cy="18063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施比受更為有福</a:t>
            </a:r>
            <a:br>
              <a:rPr lang="en-US" altLang="zh-TW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 is more blessed to give than to receive</a:t>
            </a:r>
            <a:endParaRPr lang="en-US" kern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12" descr="Male Profile">
            <a:extLst>
              <a:ext uri="{FF2B5EF4-FFF2-40B4-BE49-F238E27FC236}">
                <a16:creationId xmlns:a16="http://schemas.microsoft.com/office/drawing/2014/main" id="{97A0E4E0-33ED-4076-A57B-CB2498460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3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65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FangSong</vt:lpstr>
      <vt:lpstr>LiSu</vt:lpstr>
      <vt:lpstr>Microsoft YaHei</vt:lpstr>
      <vt:lpstr>Arial</vt:lpstr>
      <vt:lpstr>Calibri</vt:lpstr>
      <vt:lpstr>Calibri Light</vt:lpstr>
      <vt:lpstr>Tw Cen MT</vt:lpstr>
      <vt:lpstr>Office Theme</vt:lpstr>
      <vt:lpstr>健康的教會</vt:lpstr>
      <vt:lpstr>以弗所教會 The Church of Ephesus</vt:lpstr>
      <vt:lpstr>以弗所劇院 The Theater in Ephesus</vt:lpstr>
      <vt:lpstr>教會的三個特徵 Three Things about the Church</vt:lpstr>
      <vt:lpstr>教會好比學校  The church as a school  教導神的話語  Teach the Word of God</vt:lpstr>
      <vt:lpstr>教會好比醫院  The church as a hospital  醫治心靈創傷 Heal wounds of the Soul</vt:lpstr>
      <vt:lpstr>教會好比家庭  The church as a family  彼此關心照顧  Care for one another</vt:lpstr>
      <vt:lpstr>施比受更為有福 It is more blessed to give than to receive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一個合神心意的教會</dc:title>
  <dc:creator>Jinchang Chen</dc:creator>
  <cp:lastModifiedBy>Jinchang Chen</cp:lastModifiedBy>
  <cp:revision>3</cp:revision>
  <dcterms:created xsi:type="dcterms:W3CDTF">2019-01-02T19:25:14Z</dcterms:created>
  <dcterms:modified xsi:type="dcterms:W3CDTF">2019-01-23T23:38:53Z</dcterms:modified>
</cp:coreProperties>
</file>