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8CDBD8-3AF0-4FDB-B0FB-6AA2321FEFFB}" v="21" dt="2021-12-31T01:35:38.2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nchang Chen" userId="f607d443-29db-4a24-b3b8-45e063a3a487" providerId="ADAL" clId="{AA8CDBD8-3AF0-4FDB-B0FB-6AA2321FEFFB}"/>
    <pc:docChg chg="undo custSel addSld delSld modSld sldOrd">
      <pc:chgData name="Jinchang Chen" userId="f607d443-29db-4a24-b3b8-45e063a3a487" providerId="ADAL" clId="{AA8CDBD8-3AF0-4FDB-B0FB-6AA2321FEFFB}" dt="2021-12-31T17:35:04.469" v="1016" actId="20577"/>
      <pc:docMkLst>
        <pc:docMk/>
      </pc:docMkLst>
      <pc:sldChg chg="modSp mod">
        <pc:chgData name="Jinchang Chen" userId="f607d443-29db-4a24-b3b8-45e063a3a487" providerId="ADAL" clId="{AA8CDBD8-3AF0-4FDB-B0FB-6AA2321FEFFB}" dt="2021-12-31T00:36:25.761" v="739" actId="2711"/>
        <pc:sldMkLst>
          <pc:docMk/>
          <pc:sldMk cId="2564315434" sldId="256"/>
        </pc:sldMkLst>
        <pc:graphicFrameChg chg="mod modGraphic">
          <ac:chgData name="Jinchang Chen" userId="f607d443-29db-4a24-b3b8-45e063a3a487" providerId="ADAL" clId="{AA8CDBD8-3AF0-4FDB-B0FB-6AA2321FEFFB}" dt="2021-12-31T00:36:25.761" v="739" actId="2711"/>
          <ac:graphicFrameMkLst>
            <pc:docMk/>
            <pc:sldMk cId="2564315434" sldId="256"/>
            <ac:graphicFrameMk id="9" creationId="{F19045D1-C38D-4560-8481-38444752CDBC}"/>
          </ac:graphicFrameMkLst>
        </pc:graphicFrameChg>
        <pc:picChg chg="mod">
          <ac:chgData name="Jinchang Chen" userId="f607d443-29db-4a24-b3b8-45e063a3a487" providerId="ADAL" clId="{AA8CDBD8-3AF0-4FDB-B0FB-6AA2321FEFFB}" dt="2021-12-31T00:05:38.755" v="244" actId="1076"/>
          <ac:picMkLst>
            <pc:docMk/>
            <pc:sldMk cId="2564315434" sldId="256"/>
            <ac:picMk id="7" creationId="{C79B002A-B667-4C7C-BDCE-37FDDABD2665}"/>
          </ac:picMkLst>
        </pc:picChg>
      </pc:sldChg>
      <pc:sldChg chg="addSp delSp modSp mod">
        <pc:chgData name="Jinchang Chen" userId="f607d443-29db-4a24-b3b8-45e063a3a487" providerId="ADAL" clId="{AA8CDBD8-3AF0-4FDB-B0FB-6AA2321FEFFB}" dt="2021-12-31T00:40:12.243" v="745" actId="1076"/>
        <pc:sldMkLst>
          <pc:docMk/>
          <pc:sldMk cId="1376357089" sldId="257"/>
        </pc:sldMkLst>
        <pc:spChg chg="mod">
          <ac:chgData name="Jinchang Chen" userId="f607d443-29db-4a24-b3b8-45e063a3a487" providerId="ADAL" clId="{AA8CDBD8-3AF0-4FDB-B0FB-6AA2321FEFFB}" dt="2021-12-30T23:51:27.284" v="2" actId="21"/>
          <ac:spMkLst>
            <pc:docMk/>
            <pc:sldMk cId="1376357089" sldId="257"/>
            <ac:spMk id="3" creationId="{1C27780E-06CA-41A8-8C03-21C1030FD2D9}"/>
          </ac:spMkLst>
        </pc:spChg>
        <pc:spChg chg="mod">
          <ac:chgData name="Jinchang Chen" userId="f607d443-29db-4a24-b3b8-45e063a3a487" providerId="ADAL" clId="{AA8CDBD8-3AF0-4FDB-B0FB-6AA2321FEFFB}" dt="2021-12-30T23:51:27.284" v="2" actId="21"/>
          <ac:spMkLst>
            <pc:docMk/>
            <pc:sldMk cId="1376357089" sldId="257"/>
            <ac:spMk id="4" creationId="{81E6CF42-7AC4-4E41-B3E2-5BD862CCB3E7}"/>
          </ac:spMkLst>
        </pc:spChg>
        <pc:spChg chg="mod">
          <ac:chgData name="Jinchang Chen" userId="f607d443-29db-4a24-b3b8-45e063a3a487" providerId="ADAL" clId="{AA8CDBD8-3AF0-4FDB-B0FB-6AA2321FEFFB}" dt="2021-12-30T23:51:27.284" v="2" actId="21"/>
          <ac:spMkLst>
            <pc:docMk/>
            <pc:sldMk cId="1376357089" sldId="257"/>
            <ac:spMk id="5" creationId="{B58764B8-06C0-4F0E-B197-09634B29E8F7}"/>
          </ac:spMkLst>
        </pc:spChg>
        <pc:spChg chg="mod">
          <ac:chgData name="Jinchang Chen" userId="f607d443-29db-4a24-b3b8-45e063a3a487" providerId="ADAL" clId="{AA8CDBD8-3AF0-4FDB-B0FB-6AA2321FEFFB}" dt="2021-12-30T23:51:27.284" v="2" actId="21"/>
          <ac:spMkLst>
            <pc:docMk/>
            <pc:sldMk cId="1376357089" sldId="257"/>
            <ac:spMk id="6" creationId="{55F6E5E3-20D4-4FDA-B29D-DB33EC90FF16}"/>
          </ac:spMkLst>
        </pc:spChg>
        <pc:spChg chg="mod">
          <ac:chgData name="Jinchang Chen" userId="f607d443-29db-4a24-b3b8-45e063a3a487" providerId="ADAL" clId="{AA8CDBD8-3AF0-4FDB-B0FB-6AA2321FEFFB}" dt="2021-12-30T23:51:27.284" v="2" actId="21"/>
          <ac:spMkLst>
            <pc:docMk/>
            <pc:sldMk cId="1376357089" sldId="257"/>
            <ac:spMk id="8" creationId="{2DEE28D2-A073-40D6-80E8-17B5D8FC25D2}"/>
          </ac:spMkLst>
        </pc:spChg>
        <pc:spChg chg="mod">
          <ac:chgData name="Jinchang Chen" userId="f607d443-29db-4a24-b3b8-45e063a3a487" providerId="ADAL" clId="{AA8CDBD8-3AF0-4FDB-B0FB-6AA2321FEFFB}" dt="2021-12-30T23:51:27.284" v="2" actId="21"/>
          <ac:spMkLst>
            <pc:docMk/>
            <pc:sldMk cId="1376357089" sldId="257"/>
            <ac:spMk id="10" creationId="{D1C20F2C-62D0-4027-A32C-5A1CD81D1959}"/>
          </ac:spMkLst>
        </pc:spChg>
        <pc:spChg chg="mod">
          <ac:chgData name="Jinchang Chen" userId="f607d443-29db-4a24-b3b8-45e063a3a487" providerId="ADAL" clId="{AA8CDBD8-3AF0-4FDB-B0FB-6AA2321FEFFB}" dt="2021-12-30T23:51:27.284" v="2" actId="21"/>
          <ac:spMkLst>
            <pc:docMk/>
            <pc:sldMk cId="1376357089" sldId="257"/>
            <ac:spMk id="11" creationId="{F745A7C4-3812-438F-BEE2-4DF98DFB3BEE}"/>
          </ac:spMkLst>
        </pc:spChg>
        <pc:spChg chg="mod">
          <ac:chgData name="Jinchang Chen" userId="f607d443-29db-4a24-b3b8-45e063a3a487" providerId="ADAL" clId="{AA8CDBD8-3AF0-4FDB-B0FB-6AA2321FEFFB}" dt="2021-12-30T23:51:44.995" v="5" actId="20577"/>
          <ac:spMkLst>
            <pc:docMk/>
            <pc:sldMk cId="1376357089" sldId="257"/>
            <ac:spMk id="12" creationId="{A10D8CA1-F35D-427C-9B83-4CCCD8D4C1AB}"/>
          </ac:spMkLst>
        </pc:spChg>
        <pc:spChg chg="mod">
          <ac:chgData name="Jinchang Chen" userId="f607d443-29db-4a24-b3b8-45e063a3a487" providerId="ADAL" clId="{AA8CDBD8-3AF0-4FDB-B0FB-6AA2321FEFFB}" dt="2021-12-30T23:51:27.284" v="2" actId="21"/>
          <ac:spMkLst>
            <pc:docMk/>
            <pc:sldMk cId="1376357089" sldId="257"/>
            <ac:spMk id="13" creationId="{AF6498BD-3F74-4BDF-AB39-BA26AD56C42B}"/>
          </ac:spMkLst>
        </pc:spChg>
        <pc:spChg chg="mod">
          <ac:chgData name="Jinchang Chen" userId="f607d443-29db-4a24-b3b8-45e063a3a487" providerId="ADAL" clId="{AA8CDBD8-3AF0-4FDB-B0FB-6AA2321FEFFB}" dt="2021-12-30T23:51:39.427" v="3" actId="20577"/>
          <ac:spMkLst>
            <pc:docMk/>
            <pc:sldMk cId="1376357089" sldId="257"/>
            <ac:spMk id="14" creationId="{840D92C2-35A2-49C5-B0BA-5961CBE4D3DF}"/>
          </ac:spMkLst>
        </pc:spChg>
        <pc:spChg chg="del mod">
          <ac:chgData name="Jinchang Chen" userId="f607d443-29db-4a24-b3b8-45e063a3a487" providerId="ADAL" clId="{AA8CDBD8-3AF0-4FDB-B0FB-6AA2321FEFFB}" dt="2021-12-30T23:51:27.284" v="2" actId="21"/>
          <ac:spMkLst>
            <pc:docMk/>
            <pc:sldMk cId="1376357089" sldId="257"/>
            <ac:spMk id="15" creationId="{AC65D43A-F1E6-478D-8ABE-692C734F8D94}"/>
          </ac:spMkLst>
        </pc:spChg>
        <pc:spChg chg="del mod">
          <ac:chgData name="Jinchang Chen" userId="f607d443-29db-4a24-b3b8-45e063a3a487" providerId="ADAL" clId="{AA8CDBD8-3AF0-4FDB-B0FB-6AA2321FEFFB}" dt="2021-12-30T23:51:21.373" v="1" actId="21"/>
          <ac:spMkLst>
            <pc:docMk/>
            <pc:sldMk cId="1376357089" sldId="257"/>
            <ac:spMk id="16" creationId="{BBD9ED96-532A-4B98-87FB-DC7201FDE2FA}"/>
          </ac:spMkLst>
        </pc:spChg>
        <pc:spChg chg="add mod">
          <ac:chgData name="Jinchang Chen" userId="f607d443-29db-4a24-b3b8-45e063a3a487" providerId="ADAL" clId="{AA8CDBD8-3AF0-4FDB-B0FB-6AA2321FEFFB}" dt="2021-12-31T00:36:51.241" v="742" actId="20577"/>
          <ac:spMkLst>
            <pc:docMk/>
            <pc:sldMk cId="1376357089" sldId="257"/>
            <ac:spMk id="17" creationId="{83C4A99F-643B-47FF-BAA0-3B67C9F0243A}"/>
          </ac:spMkLst>
        </pc:spChg>
        <pc:grpChg chg="mod">
          <ac:chgData name="Jinchang Chen" userId="f607d443-29db-4a24-b3b8-45e063a3a487" providerId="ADAL" clId="{AA8CDBD8-3AF0-4FDB-B0FB-6AA2321FEFFB}" dt="2021-12-30T23:51:12.528" v="0" actId="338"/>
          <ac:grpSpMkLst>
            <pc:docMk/>
            <pc:sldMk cId="1376357089" sldId="257"/>
            <ac:grpSpMk id="1" creationId="{00000000-0000-0000-0000-000000000000}"/>
          </ac:grpSpMkLst>
        </pc:grpChg>
        <pc:grpChg chg="del mod">
          <ac:chgData name="Jinchang Chen" userId="f607d443-29db-4a24-b3b8-45e063a3a487" providerId="ADAL" clId="{AA8CDBD8-3AF0-4FDB-B0FB-6AA2321FEFFB}" dt="2021-12-30T23:51:53.926" v="6" actId="21"/>
          <ac:grpSpMkLst>
            <pc:docMk/>
            <pc:sldMk cId="1376357089" sldId="257"/>
            <ac:grpSpMk id="2" creationId="{D637DA65-FE5D-421B-9C41-22EF05169A1B}"/>
          </ac:grpSpMkLst>
        </pc:grpChg>
        <pc:graphicFrameChg chg="mod modGraphic">
          <ac:chgData name="Jinchang Chen" userId="f607d443-29db-4a24-b3b8-45e063a3a487" providerId="ADAL" clId="{AA8CDBD8-3AF0-4FDB-B0FB-6AA2321FEFFB}" dt="2021-12-31T00:40:12.243" v="745" actId="1076"/>
          <ac:graphicFrameMkLst>
            <pc:docMk/>
            <pc:sldMk cId="1376357089" sldId="257"/>
            <ac:graphicFrameMk id="9" creationId="{F19045D1-C38D-4560-8481-38444752CDBC}"/>
          </ac:graphicFrameMkLst>
        </pc:graphicFrameChg>
        <pc:picChg chg="del mod">
          <ac:chgData name="Jinchang Chen" userId="f607d443-29db-4a24-b3b8-45e063a3a487" providerId="ADAL" clId="{AA8CDBD8-3AF0-4FDB-B0FB-6AA2321FEFFB}" dt="2021-12-30T23:51:12.528" v="0" actId="338"/>
          <ac:picMkLst>
            <pc:docMk/>
            <pc:sldMk cId="1376357089" sldId="257"/>
            <ac:picMk id="7" creationId="{C79B002A-B667-4C7C-BDCE-37FDDABD2665}"/>
          </ac:picMkLst>
        </pc:picChg>
      </pc:sldChg>
      <pc:sldChg chg="addSp delSp modSp new del mod ord setBg">
        <pc:chgData name="Jinchang Chen" userId="f607d443-29db-4a24-b3b8-45e063a3a487" providerId="ADAL" clId="{AA8CDBD8-3AF0-4FDB-B0FB-6AA2321FEFFB}" dt="2021-12-31T01:18:29.002" v="761" actId="2696"/>
        <pc:sldMkLst>
          <pc:docMk/>
          <pc:sldMk cId="3069581518" sldId="258"/>
        </pc:sldMkLst>
        <pc:spChg chg="add del">
          <ac:chgData name="Jinchang Chen" userId="f607d443-29db-4a24-b3b8-45e063a3a487" providerId="ADAL" clId="{AA8CDBD8-3AF0-4FDB-B0FB-6AA2321FEFFB}" dt="2021-12-31T01:18:08.400" v="754" actId="26606"/>
          <ac:spMkLst>
            <pc:docMk/>
            <pc:sldMk cId="3069581518" sldId="258"/>
            <ac:spMk id="7" creationId="{42A4FC2C-047E-45A5-965D-8E1E3BF09BC6}"/>
          </ac:spMkLst>
        </pc:spChg>
        <pc:spChg chg="add del">
          <ac:chgData name="Jinchang Chen" userId="f607d443-29db-4a24-b3b8-45e063a3a487" providerId="ADAL" clId="{AA8CDBD8-3AF0-4FDB-B0FB-6AA2321FEFFB}" dt="2021-12-31T01:18:10.436" v="756" actId="26606"/>
          <ac:spMkLst>
            <pc:docMk/>
            <pc:sldMk cId="3069581518" sldId="258"/>
            <ac:spMk id="9" creationId="{B87687D8-4EF1-4EF2-BF7E-74BB4A3D1806}"/>
          </ac:spMkLst>
        </pc:spChg>
        <pc:spChg chg="add del">
          <ac:chgData name="Jinchang Chen" userId="f607d443-29db-4a24-b3b8-45e063a3a487" providerId="ADAL" clId="{AA8CDBD8-3AF0-4FDB-B0FB-6AA2321FEFFB}" dt="2021-12-31T01:18:10.436" v="756" actId="26606"/>
          <ac:spMkLst>
            <pc:docMk/>
            <pc:sldMk cId="3069581518" sldId="258"/>
            <ac:spMk id="10" creationId="{82A5F716-98EF-42EF-A471-87C6DFDCC799}"/>
          </ac:spMkLst>
        </pc:spChg>
        <pc:spChg chg="add del">
          <ac:chgData name="Jinchang Chen" userId="f607d443-29db-4a24-b3b8-45e063a3a487" providerId="ADAL" clId="{AA8CDBD8-3AF0-4FDB-B0FB-6AA2321FEFFB}" dt="2021-12-31T01:18:14.090" v="758" actId="26606"/>
          <ac:spMkLst>
            <pc:docMk/>
            <pc:sldMk cId="3069581518" sldId="258"/>
            <ac:spMk id="12" creationId="{7BDAC5B6-20CE-447F-8BA1-F2274AC7AE5B}"/>
          </ac:spMkLst>
        </pc:spChg>
        <pc:spChg chg="add del">
          <ac:chgData name="Jinchang Chen" userId="f607d443-29db-4a24-b3b8-45e063a3a487" providerId="ADAL" clId="{AA8CDBD8-3AF0-4FDB-B0FB-6AA2321FEFFB}" dt="2021-12-31T01:18:14.090" v="758" actId="26606"/>
          <ac:spMkLst>
            <pc:docMk/>
            <pc:sldMk cId="3069581518" sldId="258"/>
            <ac:spMk id="13" creationId="{D1D22B31-BF8F-446B-9009-8A251FB177CB}"/>
          </ac:spMkLst>
        </pc:spChg>
        <pc:spChg chg="add">
          <ac:chgData name="Jinchang Chen" userId="f607d443-29db-4a24-b3b8-45e063a3a487" providerId="ADAL" clId="{AA8CDBD8-3AF0-4FDB-B0FB-6AA2321FEFFB}" dt="2021-12-31T01:18:14.090" v="759" actId="26606"/>
          <ac:spMkLst>
            <pc:docMk/>
            <pc:sldMk cId="3069581518" sldId="258"/>
            <ac:spMk id="15" creationId="{42A4FC2C-047E-45A5-965D-8E1E3BF09BC6}"/>
          </ac:spMkLst>
        </pc:spChg>
        <pc:picChg chg="add mod">
          <ac:chgData name="Jinchang Chen" userId="f607d443-29db-4a24-b3b8-45e063a3a487" providerId="ADAL" clId="{AA8CDBD8-3AF0-4FDB-B0FB-6AA2321FEFFB}" dt="2021-12-31T01:18:14.090" v="759" actId="26606"/>
          <ac:picMkLst>
            <pc:docMk/>
            <pc:sldMk cId="3069581518" sldId="258"/>
            <ac:picMk id="2" creationId="{B94A1FB1-A16E-4723-BAF8-48E3DCDFF214}"/>
          </ac:picMkLst>
        </pc:picChg>
      </pc:sldChg>
      <pc:sldChg chg="delSp modSp add mod">
        <pc:chgData name="Jinchang Chen" userId="f607d443-29db-4a24-b3b8-45e063a3a487" providerId="ADAL" clId="{AA8CDBD8-3AF0-4FDB-B0FB-6AA2321FEFFB}" dt="2021-12-31T17:32:22.648" v="997" actId="20577"/>
        <pc:sldMkLst>
          <pc:docMk/>
          <pc:sldMk cId="3294630683" sldId="264"/>
        </pc:sldMkLst>
        <pc:spChg chg="mod">
          <ac:chgData name="Jinchang Chen" userId="f607d443-29db-4a24-b3b8-45e063a3a487" providerId="ADAL" clId="{AA8CDBD8-3AF0-4FDB-B0FB-6AA2321FEFFB}" dt="2021-12-31T17:32:22.648" v="997" actId="20577"/>
          <ac:spMkLst>
            <pc:docMk/>
            <pc:sldMk cId="3294630683" sldId="264"/>
            <ac:spMk id="2" creationId="{00000000-0000-0000-0000-000000000000}"/>
          </ac:spMkLst>
        </pc:spChg>
        <pc:picChg chg="del mod">
          <ac:chgData name="Jinchang Chen" userId="f607d443-29db-4a24-b3b8-45e063a3a487" providerId="ADAL" clId="{AA8CDBD8-3AF0-4FDB-B0FB-6AA2321FEFFB}" dt="2021-12-31T01:17:36.509" v="751" actId="21"/>
          <ac:picMkLst>
            <pc:docMk/>
            <pc:sldMk cId="3294630683" sldId="264"/>
            <ac:picMk id="1026" creationId="{00000000-0000-0000-0000-000000000000}"/>
          </ac:picMkLst>
        </pc:picChg>
      </pc:sldChg>
      <pc:sldChg chg="addSp modSp add mod">
        <pc:chgData name="Jinchang Chen" userId="f607d443-29db-4a24-b3b8-45e063a3a487" providerId="ADAL" clId="{AA8CDBD8-3AF0-4FDB-B0FB-6AA2321FEFFB}" dt="2021-12-31T17:35:04.469" v="1016" actId="20577"/>
        <pc:sldMkLst>
          <pc:docMk/>
          <pc:sldMk cId="764301973" sldId="265"/>
        </pc:sldMkLst>
        <pc:spChg chg="mod">
          <ac:chgData name="Jinchang Chen" userId="f607d443-29db-4a24-b3b8-45e063a3a487" providerId="ADAL" clId="{AA8CDBD8-3AF0-4FDB-B0FB-6AA2321FEFFB}" dt="2021-12-31T17:35:04.469" v="1016" actId="20577"/>
          <ac:spMkLst>
            <pc:docMk/>
            <pc:sldMk cId="764301973" sldId="265"/>
            <ac:spMk id="2" creationId="{00000000-0000-0000-0000-000000000000}"/>
          </ac:spMkLst>
        </pc:spChg>
        <pc:spChg chg="mod">
          <ac:chgData name="Jinchang Chen" userId="f607d443-29db-4a24-b3b8-45e063a3a487" providerId="ADAL" clId="{AA8CDBD8-3AF0-4FDB-B0FB-6AA2321FEFFB}" dt="2021-12-31T01:35:14.751" v="992" actId="164"/>
          <ac:spMkLst>
            <pc:docMk/>
            <pc:sldMk cId="764301973" sldId="265"/>
            <ac:spMk id="3" creationId="{00000000-0000-0000-0000-000000000000}"/>
          </ac:spMkLst>
        </pc:spChg>
        <pc:spChg chg="mod">
          <ac:chgData name="Jinchang Chen" userId="f607d443-29db-4a24-b3b8-45e063a3a487" providerId="ADAL" clId="{AA8CDBD8-3AF0-4FDB-B0FB-6AA2321FEFFB}" dt="2021-12-31T01:35:38.242" v="996" actId="164"/>
          <ac:spMkLst>
            <pc:docMk/>
            <pc:sldMk cId="764301973" sldId="265"/>
            <ac:spMk id="4" creationId="{00000000-0000-0000-0000-000000000000}"/>
          </ac:spMkLst>
        </pc:spChg>
        <pc:spChg chg="mod">
          <ac:chgData name="Jinchang Chen" userId="f607d443-29db-4a24-b3b8-45e063a3a487" providerId="ADAL" clId="{AA8CDBD8-3AF0-4FDB-B0FB-6AA2321FEFFB}" dt="2021-12-31T01:35:14.751" v="992" actId="164"/>
          <ac:spMkLst>
            <pc:docMk/>
            <pc:sldMk cId="764301973" sldId="265"/>
            <ac:spMk id="7" creationId="{00000000-0000-0000-0000-000000000000}"/>
          </ac:spMkLst>
        </pc:spChg>
        <pc:grpChg chg="add mod">
          <ac:chgData name="Jinchang Chen" userId="f607d443-29db-4a24-b3b8-45e063a3a487" providerId="ADAL" clId="{AA8CDBD8-3AF0-4FDB-B0FB-6AA2321FEFFB}" dt="2021-12-31T01:35:38.242" v="996" actId="164"/>
          <ac:grpSpMkLst>
            <pc:docMk/>
            <pc:sldMk cId="764301973" sldId="265"/>
            <ac:grpSpMk id="5" creationId="{7D6CC7DA-ADB3-4AF8-BFD0-31AA7627E780}"/>
          </ac:grpSpMkLst>
        </pc:grpChg>
        <pc:grpChg chg="add mod">
          <ac:chgData name="Jinchang Chen" userId="f607d443-29db-4a24-b3b8-45e063a3a487" providerId="ADAL" clId="{AA8CDBD8-3AF0-4FDB-B0FB-6AA2321FEFFB}" dt="2021-12-31T01:35:38.242" v="996" actId="164"/>
          <ac:grpSpMkLst>
            <pc:docMk/>
            <pc:sldMk cId="764301973" sldId="265"/>
            <ac:grpSpMk id="6" creationId="{236A31A8-6C84-43F8-96B8-E42AAF513F08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7921A-D5D3-48A1-AB94-D7FD02C432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7FA7FD-8EDB-4FE2-8D42-671681E739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8FB89E-967A-4863-BD6A-BA87E221A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5E06-3C5E-4CBF-B693-CA1F19196AD2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568C0-D7AD-465E-B489-17C5ED1AC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5AFD28-5BE1-433C-B88B-47ECC8BA8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939C-34A1-4AEB-A415-6CE4EE57D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653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042A2-20CE-48B5-BB78-52DF7FC1D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808FFD-07B6-481D-826C-8025840DA0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34C2A-B1A6-4574-9722-1B68ED818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5E06-3C5E-4CBF-B693-CA1F19196AD2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7A949-1161-4334-91D6-810B538B0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9D97A-770E-43C5-8D3C-3B8239602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939C-34A1-4AEB-A415-6CE4EE57D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183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0F97F5-8509-43A5-A58D-E62E08867F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DD5F82-E524-4468-8FB6-08B128280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95AC5A-8132-40DD-8FCA-828E9A1C2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5E06-3C5E-4CBF-B693-CA1F19196AD2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731D0-D429-42ED-823B-63A63D0E9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F94FE-7BC5-4D30-9C6F-0AF9870D4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939C-34A1-4AEB-A415-6CE4EE57D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362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95B64-6DC8-484A-8537-B0DD2AE1B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0056D-AE0C-42DA-8962-5DDF7A309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FF09F-EAB7-466B-9F56-0EFCE6CE1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5E06-3C5E-4CBF-B693-CA1F19196AD2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66D65-70BB-440E-AD0A-B640C7E9A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3037BF-3E4B-4C8F-AD17-EA8788570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939C-34A1-4AEB-A415-6CE4EE57D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806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87E97-9301-43D0-BE16-7BD3EC48A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9F2972-3B8F-4356-8A0E-3AF3515E0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E7FD5-1AB0-460D-AF08-F5EDA9C29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5E06-3C5E-4CBF-B693-CA1F19196AD2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191C2-8CFB-459F-BD67-E5AEF70CB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5F4C7-9CAF-48C7-94E9-B669480ED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939C-34A1-4AEB-A415-6CE4EE57D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516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AA9C5-B5D1-4C55-B275-2CD7667E0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9A1C6-C8F8-47AF-A974-EDCCAA2189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BE11C5-7102-4AEE-879F-994B2B88AC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13F415-1B0B-4617-9883-379C1F780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5E06-3C5E-4CBF-B693-CA1F19196AD2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DE1578-E6D6-424F-844F-94680D571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C593A-CC5D-49B6-93F5-1CDC21618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939C-34A1-4AEB-A415-6CE4EE57D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885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4F237-C95F-4F22-A9A4-B0DF5D39B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D3A161-9FF9-4772-9AFB-04D5EE879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5FC7BC-0406-4C59-B6A3-03A2A4E714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BF36D0-5A87-43A3-83FF-D7604BA4F7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E7B9F1-1449-44CC-BFA3-7410E7B620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652049-6D17-4E03-B9E0-87C0B835C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5E06-3C5E-4CBF-B693-CA1F19196AD2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DB2986-8602-4F74-8686-58BFF9EF0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01F67A-F4F2-4CFB-ACF3-36B7E6524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939C-34A1-4AEB-A415-6CE4EE57D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839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BF6DC-3567-46F9-B797-A643128C3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AD7B9E-07AF-4910-A3DC-96C48C452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5E06-3C5E-4CBF-B693-CA1F19196AD2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74CE71-0020-49F6-B3CE-BC49259CB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74D7C3-7388-465D-9609-BBA38E7CE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939C-34A1-4AEB-A415-6CE4EE57D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8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B574B3-0C03-4C00-A613-00183246B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5E06-3C5E-4CBF-B693-CA1F19196AD2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AA79A5-8C2F-44AC-9DCD-5404BDC82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A40B1F-D165-43B4-A7C1-907E9BBDE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939C-34A1-4AEB-A415-6CE4EE57D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269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1419D-EE13-4ED1-B279-9BE7F3512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95384-81CC-444C-9FBF-54063F350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99E84F-47F9-4E86-B4A3-F7A881E477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8F4563-F5F2-4D5D-9979-B07EEFD0F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5E06-3C5E-4CBF-B693-CA1F19196AD2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859060-25B4-401A-BC8F-971191018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A01B6E-2E2C-4B14-8D67-C5E967C0D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939C-34A1-4AEB-A415-6CE4EE57D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84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9114B-BEF6-4421-8E09-63027F17E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69BF51-C6B0-4488-9667-F6C4EFF286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EABCC5-E8E0-4476-9D5D-F59F27155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111C14-AEBD-4BD6-AF9B-5210C6DFC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5E06-3C5E-4CBF-B693-CA1F19196AD2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A73EEA-DD9A-4232-81A1-95DB9C04B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9578FE-24FC-4A84-94A1-D7B6F137C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939C-34A1-4AEB-A415-6CE4EE57D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66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25919E-9A78-4881-9004-B9DD35B0E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532F27-D61A-4F4D-B932-889523C55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FD15A-1DC1-4746-A7B5-4B4946FFE0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75E06-3C5E-4CBF-B693-CA1F19196AD2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3C590-0A3F-4198-A5BD-A53488FE3A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E47482-DF23-4533-B93E-AFCA10C4A9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F939C-34A1-4AEB-A415-6CE4EE57D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551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79B002A-B667-4C7C-BDCE-37FDDABD26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8320" y="357125"/>
            <a:ext cx="8595360" cy="530352"/>
          </a:xfrm>
          <a:prstGeom prst="rect">
            <a:avLst/>
          </a:prstGeom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19045D1-C38D-4560-8481-38444752CD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93220"/>
              </p:ext>
            </p:extLst>
          </p:nvPr>
        </p:nvGraphicFramePr>
        <p:xfrm>
          <a:off x="1278293" y="1101014"/>
          <a:ext cx="9797142" cy="5709751"/>
        </p:xfrm>
        <a:graphic>
          <a:graphicData uri="http://schemas.openxmlformats.org/drawingml/2006/table">
            <a:tbl>
              <a:tblPr/>
              <a:tblGrid>
                <a:gridCol w="967620">
                  <a:extLst>
                    <a:ext uri="{9D8B030D-6E8A-4147-A177-3AD203B41FA5}">
                      <a16:colId xmlns:a16="http://schemas.microsoft.com/office/drawing/2014/main" val="743261061"/>
                    </a:ext>
                  </a:extLst>
                </a:gridCol>
                <a:gridCol w="1310317">
                  <a:extLst>
                    <a:ext uri="{9D8B030D-6E8A-4147-A177-3AD203B41FA5}">
                      <a16:colId xmlns:a16="http://schemas.microsoft.com/office/drawing/2014/main" val="1550290875"/>
                    </a:ext>
                  </a:extLst>
                </a:gridCol>
                <a:gridCol w="1310317">
                  <a:extLst>
                    <a:ext uri="{9D8B030D-6E8A-4147-A177-3AD203B41FA5}">
                      <a16:colId xmlns:a16="http://schemas.microsoft.com/office/drawing/2014/main" val="2308255568"/>
                    </a:ext>
                  </a:extLst>
                </a:gridCol>
                <a:gridCol w="1310317">
                  <a:extLst>
                    <a:ext uri="{9D8B030D-6E8A-4147-A177-3AD203B41FA5}">
                      <a16:colId xmlns:a16="http://schemas.microsoft.com/office/drawing/2014/main" val="3367113094"/>
                    </a:ext>
                  </a:extLst>
                </a:gridCol>
                <a:gridCol w="1310317">
                  <a:extLst>
                    <a:ext uri="{9D8B030D-6E8A-4147-A177-3AD203B41FA5}">
                      <a16:colId xmlns:a16="http://schemas.microsoft.com/office/drawing/2014/main" val="3942473396"/>
                    </a:ext>
                  </a:extLst>
                </a:gridCol>
                <a:gridCol w="1310317">
                  <a:extLst>
                    <a:ext uri="{9D8B030D-6E8A-4147-A177-3AD203B41FA5}">
                      <a16:colId xmlns:a16="http://schemas.microsoft.com/office/drawing/2014/main" val="1714838983"/>
                    </a:ext>
                  </a:extLst>
                </a:gridCol>
                <a:gridCol w="1310317">
                  <a:extLst>
                    <a:ext uri="{9D8B030D-6E8A-4147-A177-3AD203B41FA5}">
                      <a16:colId xmlns:a16="http://schemas.microsoft.com/office/drawing/2014/main" val="1413940066"/>
                    </a:ext>
                  </a:extLst>
                </a:gridCol>
                <a:gridCol w="967620">
                  <a:extLst>
                    <a:ext uri="{9D8B030D-6E8A-4147-A177-3AD203B41FA5}">
                      <a16:colId xmlns:a16="http://schemas.microsoft.com/office/drawing/2014/main" val="3741851035"/>
                    </a:ext>
                  </a:extLst>
                </a:gridCol>
              </a:tblGrid>
              <a:tr h="793866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2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救恩的果效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9" marR="56059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2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救恩的應用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9" marR="56059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452539"/>
                  </a:ext>
                </a:extLst>
              </a:tr>
              <a:tr h="8925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8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前言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1:1-2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56059" marR="56059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基督徒生活依據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1:3-2:10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56059" marR="56059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基督徒生活標準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2:11-5:11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56059" marR="56059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結語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5:12-14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56059" marR="56059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314876"/>
                  </a:ext>
                </a:extLst>
              </a:tr>
              <a:tr h="31270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3366FF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3366FF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b="1" dirty="0">
                          <a:solidFill>
                            <a:srgbClr val="3366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新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b="1" dirty="0">
                          <a:solidFill>
                            <a:srgbClr val="3366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的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b="1" dirty="0">
                          <a:solidFill>
                            <a:srgbClr val="3366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身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b="1" dirty="0">
                          <a:solidFill>
                            <a:srgbClr val="3366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份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3366FF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9" marR="56059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80008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80008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80008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80008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b="1" dirty="0">
                          <a:solidFill>
                            <a:srgbClr val="80008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活潑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b="1" dirty="0">
                          <a:solidFill>
                            <a:srgbClr val="80008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盼望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80008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1:3-12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80008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80008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9" marR="56059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80000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80000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80000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80000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b="1" dirty="0">
                          <a:solidFill>
                            <a:srgbClr val="80000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生活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b="1" dirty="0">
                          <a:solidFill>
                            <a:srgbClr val="80000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形態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8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1:13-2:3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80000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80000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80000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9" marR="56059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b="1" dirty="0">
                          <a:solidFill>
                            <a:srgbClr val="00008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特殊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b="1" dirty="0">
                          <a:solidFill>
                            <a:srgbClr val="00008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身份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8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2:4-10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8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9" marR="56059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b="1" dirty="0">
                          <a:solidFill>
                            <a:srgbClr val="00008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日常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b="1" dirty="0">
                          <a:solidFill>
                            <a:srgbClr val="00008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生活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8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2:11-3:12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8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9" marR="56059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80000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80000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80000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80000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b="1" dirty="0">
                          <a:solidFill>
                            <a:srgbClr val="80000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人間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b="1" dirty="0">
                          <a:solidFill>
                            <a:srgbClr val="80000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磨難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8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3:13-4:19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80000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80000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9" marR="56059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330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330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330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330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b="1" dirty="0">
                          <a:solidFill>
                            <a:srgbClr val="00330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教會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b="1" dirty="0">
                          <a:solidFill>
                            <a:srgbClr val="00330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生活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33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5:1-11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33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330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9" marR="56059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3366FF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3366FF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800" b="1" dirty="0">
                          <a:solidFill>
                            <a:srgbClr val="3366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站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800" b="1" dirty="0">
                          <a:solidFill>
                            <a:srgbClr val="3366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立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800" b="1" dirty="0">
                          <a:solidFill>
                            <a:srgbClr val="3366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得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800" b="1" dirty="0">
                          <a:solidFill>
                            <a:srgbClr val="3366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住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3366FF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3366FF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9" marR="56059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786767"/>
                  </a:ext>
                </a:extLst>
              </a:tr>
              <a:tr h="775597">
                <a:tc grid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基督徒身份</a:t>
                      </a:r>
                      <a:endParaRPr lang="en-US" altLang="zh-TW" sz="28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DFKai-SB" panose="03000509000000000000" pitchFamily="65" charset="-12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被揀選族類﹔君尊祭司﹔聖潔國度﹔屬神子民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9" marR="56059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451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4315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19045D1-C38D-4560-8481-38444752CD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722843"/>
              </p:ext>
            </p:extLst>
          </p:nvPr>
        </p:nvGraphicFramePr>
        <p:xfrm>
          <a:off x="1219200" y="1156996"/>
          <a:ext cx="9420810" cy="5473977"/>
        </p:xfrm>
        <a:graphic>
          <a:graphicData uri="http://schemas.openxmlformats.org/drawingml/2006/table">
            <a:tbl>
              <a:tblPr/>
              <a:tblGrid>
                <a:gridCol w="930450">
                  <a:extLst>
                    <a:ext uri="{9D8B030D-6E8A-4147-A177-3AD203B41FA5}">
                      <a16:colId xmlns:a16="http://schemas.microsoft.com/office/drawing/2014/main" val="743261061"/>
                    </a:ext>
                  </a:extLst>
                </a:gridCol>
                <a:gridCol w="1259985">
                  <a:extLst>
                    <a:ext uri="{9D8B030D-6E8A-4147-A177-3AD203B41FA5}">
                      <a16:colId xmlns:a16="http://schemas.microsoft.com/office/drawing/2014/main" val="1550290875"/>
                    </a:ext>
                  </a:extLst>
                </a:gridCol>
                <a:gridCol w="1259985">
                  <a:extLst>
                    <a:ext uri="{9D8B030D-6E8A-4147-A177-3AD203B41FA5}">
                      <a16:colId xmlns:a16="http://schemas.microsoft.com/office/drawing/2014/main" val="2308255568"/>
                    </a:ext>
                  </a:extLst>
                </a:gridCol>
                <a:gridCol w="1259985">
                  <a:extLst>
                    <a:ext uri="{9D8B030D-6E8A-4147-A177-3AD203B41FA5}">
                      <a16:colId xmlns:a16="http://schemas.microsoft.com/office/drawing/2014/main" val="3367113094"/>
                    </a:ext>
                  </a:extLst>
                </a:gridCol>
                <a:gridCol w="1348273">
                  <a:extLst>
                    <a:ext uri="{9D8B030D-6E8A-4147-A177-3AD203B41FA5}">
                      <a16:colId xmlns:a16="http://schemas.microsoft.com/office/drawing/2014/main" val="3942473396"/>
                    </a:ext>
                  </a:extLst>
                </a:gridCol>
                <a:gridCol w="1171697">
                  <a:extLst>
                    <a:ext uri="{9D8B030D-6E8A-4147-A177-3AD203B41FA5}">
                      <a16:colId xmlns:a16="http://schemas.microsoft.com/office/drawing/2014/main" val="1714838983"/>
                    </a:ext>
                  </a:extLst>
                </a:gridCol>
                <a:gridCol w="1052101">
                  <a:extLst>
                    <a:ext uri="{9D8B030D-6E8A-4147-A177-3AD203B41FA5}">
                      <a16:colId xmlns:a16="http://schemas.microsoft.com/office/drawing/2014/main" val="1413940066"/>
                    </a:ext>
                  </a:extLst>
                </a:gridCol>
                <a:gridCol w="1138334">
                  <a:extLst>
                    <a:ext uri="{9D8B030D-6E8A-4147-A177-3AD203B41FA5}">
                      <a16:colId xmlns:a16="http://schemas.microsoft.com/office/drawing/2014/main" val="3741851035"/>
                    </a:ext>
                  </a:extLst>
                </a:gridCol>
              </a:tblGrid>
              <a:tr h="723285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800" b="1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Salvation in Effect</a:t>
                      </a:r>
                      <a:endParaRPr lang="en-US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6059" marR="56059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800" b="1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Salvation in Application</a:t>
                      </a:r>
                      <a:endParaRPr lang="en-US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6059" marR="56059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452539"/>
                  </a:ext>
                </a:extLst>
              </a:tr>
              <a:tr h="8131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DFKai-SB" panose="03000509000000000000" pitchFamily="65" charset="-120"/>
                        </a:rPr>
                        <a:t>First</a:t>
                      </a:r>
                      <a:endParaRPr lang="en-US" sz="2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1:1-2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56059" marR="56059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Principles of Christian Living</a:t>
                      </a:r>
                      <a:endParaRPr lang="en-US" sz="2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1:3-2:10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56059" marR="56059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DFKai-SB" panose="03000509000000000000" pitchFamily="65" charset="-120"/>
                        </a:rPr>
                        <a:t>Standards of Christian Living</a:t>
                      </a:r>
                      <a:endParaRPr lang="en-US" sz="2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2:11-5:11</a:t>
                      </a:r>
                      <a:endParaRPr lang="en-US" sz="2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56059" marR="56059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Final </a:t>
                      </a: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5:12-14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56059" marR="56059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314876"/>
                  </a:ext>
                </a:extLst>
              </a:tr>
              <a:tr h="28490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366FF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366FF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dirty="0">
                          <a:solidFill>
                            <a:srgbClr val="3366FF"/>
                          </a:solidFill>
                          <a:effectLst/>
                          <a:latin typeface="+mj-lt"/>
                          <a:ea typeface="DFKai-SB" panose="03000509000000000000" pitchFamily="65" charset="-120"/>
                        </a:rPr>
                        <a:t>New Status</a:t>
                      </a:r>
                      <a:endParaRPr lang="en-US" sz="2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56059" marR="56059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8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dirty="0">
                          <a:solidFill>
                            <a:srgbClr val="800080"/>
                          </a:solidFill>
                          <a:effectLst/>
                          <a:latin typeface="+mj-lt"/>
                          <a:ea typeface="DFKai-SB" panose="03000509000000000000" pitchFamily="65" charset="-120"/>
                        </a:rPr>
                        <a:t>Living Hope</a:t>
                      </a:r>
                      <a:endParaRPr lang="en-US" sz="2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80008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1:3-12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8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8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9" marR="56059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0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0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0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dirty="0">
                          <a:solidFill>
                            <a:srgbClr val="800000"/>
                          </a:solidFill>
                          <a:effectLst/>
                          <a:latin typeface="+mj-lt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Living Style</a:t>
                      </a:r>
                      <a:endParaRPr lang="en-US" sz="2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8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1:13-2:3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0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</a:rPr>
                        <a:t>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0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0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9" marR="56059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8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8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8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dirty="0">
                          <a:solidFill>
                            <a:srgbClr val="000080"/>
                          </a:solidFill>
                          <a:effectLst/>
                          <a:latin typeface="+mj-lt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Unique Identity</a:t>
                      </a:r>
                      <a:endParaRPr lang="en-US" sz="2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8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2:4-10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8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8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9" marR="56059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8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8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8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dirty="0">
                          <a:solidFill>
                            <a:srgbClr val="000080"/>
                          </a:solidFill>
                          <a:effectLst/>
                          <a:latin typeface="+mj-lt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Daily Life</a:t>
                      </a:r>
                      <a:endParaRPr lang="en-US" sz="2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8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2:11-3:12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8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8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9" marR="56059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0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0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0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dirty="0">
                          <a:solidFill>
                            <a:srgbClr val="800000"/>
                          </a:solidFill>
                          <a:effectLst/>
                          <a:latin typeface="+mj-lt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Various Trials</a:t>
                      </a:r>
                      <a:endParaRPr lang="en-US" sz="2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8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3:13-4:19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0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00"/>
                          </a:solidFill>
                          <a:effectLst/>
                          <a:latin typeface="DFKai-SB" panose="03000509000000000000" pitchFamily="65" charset="-120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9" marR="56059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33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33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33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dirty="0">
                          <a:solidFill>
                            <a:srgbClr val="003300"/>
                          </a:solidFill>
                          <a:effectLst/>
                          <a:latin typeface="+mj-lt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Church Life</a:t>
                      </a:r>
                      <a:endParaRPr lang="en-US" sz="2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33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5:1-11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33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33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56059" marR="56059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3366FF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solidFill>
                          <a:srgbClr val="3366FF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PMingLiU" panose="02020500000000000000" pitchFamily="18" charset="-12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366FF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2400" b="1" dirty="0">
                          <a:solidFill>
                            <a:srgbClr val="3366FF"/>
                          </a:solidFill>
                          <a:effectLst/>
                          <a:latin typeface="+mj-lt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Stand Firm</a:t>
                      </a:r>
                      <a:endParaRPr lang="en-US" sz="2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366FF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 </a:t>
                      </a:r>
                      <a:endParaRPr lang="en-US" sz="2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366FF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PMingLiU" panose="02020500000000000000" pitchFamily="18" charset="-120"/>
                        </a:rPr>
                        <a:t> </a:t>
                      </a:r>
                      <a:endParaRPr lang="en-US" sz="2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56059" marR="56059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786767"/>
                  </a:ext>
                </a:extLst>
              </a:tr>
              <a:tr h="706640">
                <a:tc grid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</a:rPr>
                        <a:t>Christian Identity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b="1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</a:rPr>
                        <a:t>A Chosen Race; A Royal Priesthood; A Holy Nation; A People for God’s Own Possession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6059" marR="56059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451467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83C4A99F-643B-47FF-BAA0-3B67C9F0243A}"/>
              </a:ext>
            </a:extLst>
          </p:cNvPr>
          <p:cNvSpPr txBox="1"/>
          <p:nvPr/>
        </p:nvSpPr>
        <p:spPr>
          <a:xfrm>
            <a:off x="298581" y="366284"/>
            <a:ext cx="11262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A50021"/>
                </a:solidFill>
              </a:rPr>
              <a:t>1Peter: Proof of Faith Is More Precious than Gold (1:7)</a:t>
            </a:r>
          </a:p>
        </p:txBody>
      </p:sp>
    </p:spTree>
    <p:extLst>
      <p:ext uri="{BB962C8B-B14F-4D97-AF65-F5344CB8AC3E}">
        <p14:creationId xmlns:p14="http://schemas.microsoft.com/office/powerpoint/2010/main" val="1376357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896421"/>
            <a:ext cx="8305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3600" dirty="0"/>
          </a:p>
          <a:p>
            <a:r>
              <a:rPr lang="zh-CN" altLang="en-US" sz="3600" dirty="0"/>
              <a:t>聖父</a:t>
            </a:r>
            <a:r>
              <a:rPr lang="en-US" altLang="zh-CN" sz="3600" dirty="0"/>
              <a:t>-</a:t>
            </a:r>
            <a:r>
              <a:rPr lang="zh-CN" altLang="en-US" sz="3600" dirty="0"/>
              <a:t>策劃</a:t>
            </a:r>
            <a:endParaRPr lang="en-US" altLang="zh-CN" sz="3600" dirty="0"/>
          </a:p>
          <a:p>
            <a:endParaRPr lang="en-US" altLang="zh-CN" sz="3600" dirty="0"/>
          </a:p>
          <a:p>
            <a:pPr lvl="8"/>
            <a:r>
              <a:rPr lang="en-US" altLang="zh-CN" sz="3600" dirty="0">
                <a:sym typeface="Symbol"/>
              </a:rPr>
              <a:t>	      </a:t>
            </a:r>
            <a:r>
              <a:rPr lang="zh-CN" altLang="en-US" sz="3600" dirty="0">
                <a:sym typeface="Symbol"/>
              </a:rPr>
              <a:t>盼望</a:t>
            </a:r>
            <a:r>
              <a:rPr lang="en-US" altLang="zh-CN" sz="3600" dirty="0">
                <a:sym typeface="Symbol"/>
              </a:rPr>
              <a:t>(</a:t>
            </a:r>
            <a:r>
              <a:rPr lang="zh-CN" altLang="en-US" sz="3600" dirty="0">
                <a:sym typeface="Symbol"/>
              </a:rPr>
              <a:t>不滅的</a:t>
            </a:r>
            <a:r>
              <a:rPr lang="en-US" altLang="zh-CN" sz="3600" dirty="0">
                <a:sym typeface="Symbol"/>
              </a:rPr>
              <a:t>)</a:t>
            </a:r>
            <a:endParaRPr lang="en-US" altLang="zh-CN" sz="3600" dirty="0"/>
          </a:p>
          <a:p>
            <a:r>
              <a:rPr lang="zh-CN" altLang="en-US" sz="3600" dirty="0"/>
              <a:t>聖子</a:t>
            </a:r>
            <a:r>
              <a:rPr lang="en-US" altLang="zh-CN" sz="3600" dirty="0"/>
              <a:t>-</a:t>
            </a:r>
            <a:r>
              <a:rPr lang="zh-CN" altLang="en-US" sz="3600" dirty="0"/>
              <a:t>獻祭   </a:t>
            </a:r>
            <a:r>
              <a:rPr lang="en-US" altLang="zh-CN" sz="3600" dirty="0">
                <a:sym typeface="Symbol"/>
              </a:rPr>
              <a:t>   </a:t>
            </a:r>
            <a:r>
              <a:rPr lang="zh-CN" altLang="en-US" sz="3600" dirty="0">
                <a:sym typeface="Symbol"/>
              </a:rPr>
              <a:t>信徒重生</a:t>
            </a:r>
            <a:r>
              <a:rPr lang="en-US" altLang="zh-CN" sz="3600" dirty="0">
                <a:sym typeface="Symbol"/>
              </a:rPr>
              <a:t> </a:t>
            </a:r>
          </a:p>
          <a:p>
            <a:r>
              <a:rPr lang="en-US" altLang="zh-CN" sz="3600" dirty="0">
                <a:sym typeface="Symbol"/>
              </a:rPr>
              <a:t>					     </a:t>
            </a:r>
            <a:r>
              <a:rPr lang="zh-CN" altLang="en-US" sz="3600" dirty="0">
                <a:sym typeface="Symbol"/>
              </a:rPr>
              <a:t>基業</a:t>
            </a:r>
            <a:r>
              <a:rPr lang="en-US" altLang="zh-CN" sz="3600" dirty="0">
                <a:sym typeface="Symbol"/>
              </a:rPr>
              <a:t>(</a:t>
            </a:r>
            <a:r>
              <a:rPr lang="zh-CN" altLang="en-US" sz="3600" dirty="0">
                <a:sym typeface="Symbol"/>
              </a:rPr>
              <a:t>永恆的</a:t>
            </a:r>
            <a:r>
              <a:rPr lang="en-US" altLang="zh-CN" sz="3600" dirty="0">
                <a:sym typeface="Symbol"/>
              </a:rPr>
              <a:t>)  </a:t>
            </a:r>
            <a:endParaRPr lang="en-US" altLang="zh-CN" sz="3600" dirty="0"/>
          </a:p>
          <a:p>
            <a:endParaRPr lang="en-US" altLang="zh-CN" sz="3600" dirty="0"/>
          </a:p>
          <a:p>
            <a:r>
              <a:rPr lang="zh-CN" altLang="en-US" sz="3600" dirty="0"/>
              <a:t>聖靈</a:t>
            </a:r>
            <a:r>
              <a:rPr lang="en-US" altLang="zh-CN" sz="3600" dirty="0"/>
              <a:t>-</a:t>
            </a:r>
            <a:r>
              <a:rPr lang="zh-CN" altLang="en-US" sz="3600" dirty="0"/>
              <a:t>潔淨</a:t>
            </a:r>
            <a:endParaRPr lang="en-US" altLang="zh-CN" sz="3600" dirty="0"/>
          </a:p>
          <a:p>
            <a:endParaRPr lang="en-US" sz="3600" dirty="0"/>
          </a:p>
          <a:p>
            <a:r>
              <a:rPr lang="en-US" sz="3600" dirty="0"/>
              <a:t>     </a:t>
            </a:r>
            <a:r>
              <a:rPr lang="zh-CN" altLang="en-US" sz="3600" dirty="0"/>
              <a:t>過去</a:t>
            </a:r>
            <a:r>
              <a:rPr lang="en-US" altLang="zh-CN" sz="3600" dirty="0"/>
              <a:t>		    </a:t>
            </a:r>
            <a:r>
              <a:rPr lang="zh-CN" altLang="en-US" sz="3600" dirty="0"/>
              <a:t>現在</a:t>
            </a:r>
            <a:r>
              <a:rPr lang="en-US" altLang="zh-CN" sz="3600" dirty="0"/>
              <a:t>		    </a:t>
            </a:r>
            <a:r>
              <a:rPr lang="zh-CN" altLang="en-US" sz="3600" dirty="0"/>
              <a:t>將來</a:t>
            </a:r>
            <a:endParaRPr lang="en-US" sz="3600" dirty="0"/>
          </a:p>
        </p:txBody>
      </p:sp>
      <p:sp>
        <p:nvSpPr>
          <p:cNvPr id="3" name="Right Brace 2"/>
          <p:cNvSpPr/>
          <p:nvPr/>
        </p:nvSpPr>
        <p:spPr>
          <a:xfrm>
            <a:off x="4038600" y="1447800"/>
            <a:ext cx="609600" cy="3962400"/>
          </a:xfrm>
          <a:prstGeom prst="rightBrac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 rot="16200000">
            <a:off x="7070064" y="-1067930"/>
            <a:ext cx="642675" cy="5486402"/>
          </a:xfrm>
          <a:prstGeom prst="rightBrac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667500" y="69733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/>
              <a:t>救恩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94630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236A31A8-6C84-43F8-96B8-E42AAF513F08}"/>
              </a:ext>
            </a:extLst>
          </p:cNvPr>
          <p:cNvGrpSpPr/>
          <p:nvPr/>
        </p:nvGrpSpPr>
        <p:grpSpPr>
          <a:xfrm>
            <a:off x="1188876" y="335845"/>
            <a:ext cx="10020300" cy="6186309"/>
            <a:chOff x="1188876" y="335845"/>
            <a:chExt cx="10020300" cy="6186309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7D6CC7DA-ADB3-4AF8-BFD0-31AA7627E780}"/>
                </a:ext>
              </a:extLst>
            </p:cNvPr>
            <p:cNvGrpSpPr/>
            <p:nvPr/>
          </p:nvGrpSpPr>
          <p:grpSpPr>
            <a:xfrm>
              <a:off x="1188876" y="335845"/>
              <a:ext cx="10020300" cy="6186309"/>
              <a:chOff x="1104901" y="590551"/>
              <a:chExt cx="10020300" cy="6186309"/>
            </a:xfrm>
          </p:grpSpPr>
          <p:sp>
            <p:nvSpPr>
              <p:cNvPr id="2" name="TextBox 1"/>
              <p:cNvSpPr txBox="1"/>
              <p:nvPr/>
            </p:nvSpPr>
            <p:spPr>
              <a:xfrm>
                <a:off x="1104901" y="590551"/>
                <a:ext cx="10020300" cy="61863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altLang="zh-CN" sz="3600" dirty="0"/>
              </a:p>
              <a:p>
                <a:r>
                  <a:rPr lang="en-US" altLang="zh-CN" sz="3600" dirty="0"/>
                  <a:t>Father-</a:t>
                </a:r>
              </a:p>
              <a:p>
                <a:r>
                  <a:rPr lang="en-US" altLang="zh-CN" sz="3600" dirty="0"/>
                  <a:t>Predestination</a:t>
                </a:r>
              </a:p>
              <a:p>
                <a:pPr lvl="8"/>
                <a:endParaRPr lang="en-US" altLang="zh-CN" sz="3600" dirty="0">
                  <a:sym typeface="Symbol"/>
                </a:endParaRPr>
              </a:p>
              <a:p>
                <a:pPr lvl="8"/>
                <a:r>
                  <a:rPr lang="en-US" altLang="zh-CN" sz="3600" dirty="0">
                    <a:sym typeface="Symbol"/>
                  </a:rPr>
                  <a:t>	      Living Hope</a:t>
                </a:r>
                <a:endParaRPr lang="en-US" altLang="zh-CN" sz="3600" dirty="0"/>
              </a:p>
              <a:p>
                <a:r>
                  <a:rPr lang="en-US" altLang="zh-CN" sz="3600" dirty="0"/>
                  <a:t>Son-Sacrifice</a:t>
                </a:r>
                <a:r>
                  <a:rPr lang="zh-CN" altLang="en-US" sz="3600" dirty="0"/>
                  <a:t>   </a:t>
                </a:r>
                <a:r>
                  <a:rPr lang="en-US" altLang="zh-CN" sz="3600" dirty="0">
                    <a:sym typeface="Symbol"/>
                  </a:rPr>
                  <a:t>        Rebirth</a:t>
                </a:r>
              </a:p>
              <a:p>
                <a:r>
                  <a:rPr lang="en-US" altLang="zh-CN" sz="3600" dirty="0">
                    <a:sym typeface="Symbol"/>
                  </a:rPr>
                  <a:t>					      Eternal Inheritance</a:t>
                </a:r>
                <a:endParaRPr lang="en-US" altLang="zh-CN" sz="3600" dirty="0"/>
              </a:p>
              <a:p>
                <a:r>
                  <a:rPr lang="en-US" altLang="zh-CN" sz="3600" dirty="0"/>
                  <a:t>Holy Spirit-</a:t>
                </a:r>
              </a:p>
              <a:p>
                <a:r>
                  <a:rPr lang="en-US" altLang="zh-CN" sz="3600" dirty="0"/>
                  <a:t>Sanctification</a:t>
                </a:r>
                <a:endParaRPr lang="en-US" sz="3600" dirty="0"/>
              </a:p>
              <a:p>
                <a:r>
                  <a:rPr lang="en-US" sz="3600" dirty="0"/>
                  <a:t>    </a:t>
                </a:r>
              </a:p>
              <a:p>
                <a:r>
                  <a:rPr lang="en-US" sz="3600" dirty="0"/>
                  <a:t> </a:t>
                </a:r>
                <a:r>
                  <a:rPr lang="en-US" altLang="zh-CN" sz="3600" dirty="0"/>
                  <a:t>Past		                Present	       Future</a:t>
                </a:r>
                <a:endParaRPr lang="en-US" sz="3600" dirty="0"/>
              </a:p>
            </p:txBody>
          </p:sp>
          <p:sp>
            <p:nvSpPr>
              <p:cNvPr id="3" name="Right Brace 2"/>
              <p:cNvSpPr/>
              <p:nvPr/>
            </p:nvSpPr>
            <p:spPr>
              <a:xfrm>
                <a:off x="4038600" y="1447800"/>
                <a:ext cx="609600" cy="4438650"/>
              </a:xfrm>
              <a:prstGeom prst="rightBrac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ight Brace 6"/>
              <p:cNvSpPr/>
              <p:nvPr/>
            </p:nvSpPr>
            <p:spPr>
              <a:xfrm rot="16200000">
                <a:off x="7070064" y="-1067930"/>
                <a:ext cx="642675" cy="5486402"/>
              </a:xfrm>
              <a:prstGeom prst="rightBrac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5965663" y="452896"/>
              <a:ext cx="30194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600" dirty="0"/>
                <a:t>Salvation</a:t>
              </a:r>
              <a:endParaRPr lang="en-US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val="764301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304</Words>
  <Application>Microsoft Office PowerPoint</Application>
  <PresentationFormat>Widescreen</PresentationFormat>
  <Paragraphs>170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DFKai-SB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Jinchang Chen</dc:creator>
  <cp:lastModifiedBy>Jinchang Chen</cp:lastModifiedBy>
  <cp:revision>1</cp:revision>
  <dcterms:created xsi:type="dcterms:W3CDTF">2021-12-30T23:42:02Z</dcterms:created>
  <dcterms:modified xsi:type="dcterms:W3CDTF">2021-12-31T17:35:13Z</dcterms:modified>
</cp:coreProperties>
</file>