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7C8EA-0FF4-4C24-9F6E-8DCCD0FE7E5C}" v="18" dt="2022-12-27T23:36:08.8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9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f607d443-29db-4a24-b3b8-45e063a3a487" providerId="ADAL" clId="{0627C8EA-0FF4-4C24-9F6E-8DCCD0FE7E5C}"/>
    <pc:docChg chg="undo custSel modSld">
      <pc:chgData name="Jinchang Chen" userId="f607d443-29db-4a24-b3b8-45e063a3a487" providerId="ADAL" clId="{0627C8EA-0FF4-4C24-9F6E-8DCCD0FE7E5C}" dt="2022-12-28T04:27:04.520" v="52" actId="20577"/>
      <pc:docMkLst>
        <pc:docMk/>
      </pc:docMkLst>
      <pc:sldChg chg="modSp mod">
        <pc:chgData name="Jinchang Chen" userId="f607d443-29db-4a24-b3b8-45e063a3a487" providerId="ADAL" clId="{0627C8EA-0FF4-4C24-9F6E-8DCCD0FE7E5C}" dt="2022-12-27T23:36:08.896" v="30"/>
        <pc:sldMkLst>
          <pc:docMk/>
          <pc:sldMk cId="3916081144" sldId="257"/>
        </pc:sldMkLst>
        <pc:graphicFrameChg chg="mod modGraphic">
          <ac:chgData name="Jinchang Chen" userId="f607d443-29db-4a24-b3b8-45e063a3a487" providerId="ADAL" clId="{0627C8EA-0FF4-4C24-9F6E-8DCCD0FE7E5C}" dt="2022-12-27T23:36:08.896" v="30"/>
          <ac:graphicFrameMkLst>
            <pc:docMk/>
            <pc:sldMk cId="3916081144" sldId="257"/>
            <ac:graphicFrameMk id="11" creationId="{D599865F-3A17-CAB7-C4E9-5F57BC76328B}"/>
          </ac:graphicFrameMkLst>
        </pc:graphicFrameChg>
      </pc:sldChg>
      <pc:sldChg chg="modSp mod">
        <pc:chgData name="Jinchang Chen" userId="f607d443-29db-4a24-b3b8-45e063a3a487" providerId="ADAL" clId="{0627C8EA-0FF4-4C24-9F6E-8DCCD0FE7E5C}" dt="2022-12-28T04:27:04.520" v="52" actId="20577"/>
        <pc:sldMkLst>
          <pc:docMk/>
          <pc:sldMk cId="2615190966" sldId="258"/>
        </pc:sldMkLst>
        <pc:graphicFrameChg chg="modGraphic">
          <ac:chgData name="Jinchang Chen" userId="f607d443-29db-4a24-b3b8-45e063a3a487" providerId="ADAL" clId="{0627C8EA-0FF4-4C24-9F6E-8DCCD0FE7E5C}" dt="2022-12-28T04:27:04.520" v="52" actId="20577"/>
          <ac:graphicFrameMkLst>
            <pc:docMk/>
            <pc:sldMk cId="2615190966" sldId="258"/>
            <ac:graphicFrameMk id="11" creationId="{D599865F-3A17-CAB7-C4E9-5F57BC76328B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63A0B-B07A-5DA9-840E-F6FD4CAF3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FD078-46A1-BBD1-7E52-6939DA38E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7CBB0-3DC9-BA4B-DDB2-44476A76F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83F21-45DB-7726-3AB9-A3468E032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394F1-230A-8FDD-089C-9C0F6A35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7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6CB74-2964-3B6D-EE86-419522444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096B1-5A63-D3C0-42E4-213A21E57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07FAB-85A0-267E-8A61-8728C0C81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75AEF-D33B-F401-8602-6DDD3B93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3660B-6B93-3F33-8A21-880ED257B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0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0D45F5-F5DC-DAEB-EF70-BDEAA4CE9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F4DB3-F9B5-0AEE-7103-ECF9C28C5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444A9-EC17-2BDE-DE1D-BB431B29C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A4E38-83D0-66E4-598D-18CC04F2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5C0BD-43AE-FF2D-321B-D24D379D9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9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A0673-51D1-B9FD-841B-D07EA3246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FFBDA-D358-50FC-50DC-110664EAD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7D1E7-2183-2B9E-52CF-B1A274574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8215-FFA8-1B77-FF26-E3FF10A9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E7730-98A0-001A-D77C-1CE9DCD8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0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6A936-B935-8F27-70B4-12F7C7AAC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221C6-53B4-325A-C978-8F4184BFF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477C2-D66F-E3C4-4731-C330C85B2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3ADA1-9029-88AC-0693-4E903B94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90772-CE76-D6EE-E1BC-B3E644A1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3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BC643-9C7D-1523-44B7-1171628B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A495B-5236-060F-163A-CE768A9DA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5D0E4-50AA-9D3E-23F9-83ED2A02C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C2B49-3FFD-9534-73EE-197716D09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D81F2-7981-3B4C-4E84-030367C26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B8840-2095-D373-CDC1-77D09EEF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6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BC210-0472-ABD9-5ABA-FADF87C3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FD5DD-B7BC-5805-AA76-5345DD41A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7949A-FBB3-E83A-AA96-758FD8592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15CAB7-DC9A-174F-5106-02955BF6F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293C63-A21C-7542-9B20-1B7C97835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44B682-CFAC-95D5-E3A0-1A71549D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02A7D-9331-8108-2B80-A26B7114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507E1E-EC83-9C98-E1E3-328EABBD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F1A08-F17D-534A-F146-DDAA9C9E5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4A7855-9C26-C1A2-196C-EF0FE981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905BE-C372-6A62-DAF3-6D1098F1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48606A-6516-ECF6-B8B5-943C5C21A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0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58F472-C1DD-A312-2779-1A4D19D42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741F77-7A47-08F9-0C2E-DC3977F3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F0207-9E6B-4B6A-F9CE-AC06E7B1D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5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501D7-D981-3D7B-84A9-7FC8D9B1C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C2048-CC85-7D9D-F971-D3F09B122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9F9E3-1176-DC0B-8FFA-F057FBE70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E02A6-0D14-D0C3-0498-614D73E03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F8FA09-8326-9708-949B-C38F0A5C0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9964E-B3BB-ED73-FC7D-4DFC911D5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0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2BE8-3091-B006-BC68-98AC49EE8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B99705-D569-CD65-1340-1DD8F2FEBC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9011E-F025-7ECD-BCCF-313D52807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A3F2E-39A5-E1DB-58B5-5C301B61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0E18B-770B-FB07-A8FC-4994CFF5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12652-97E7-1B8F-F366-C5E74BEC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7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ECBA2-0B86-2DE3-7D02-8D1215CA0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543C5-6AB6-5CA1-C031-EEF3C103E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D0CEC-5AA5-7C26-9866-5AD30038B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10651-F38D-4E94-B6FB-AEE1167A647E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88DE7-645C-3458-04BE-D701CCAD3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5FDC2-7F08-EAE2-4219-EA53DB554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F90EC-1EBC-4530-8F76-1CDAF4C4B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3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FCC9EDA-A142-28A7-01ED-33C4B7FC5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232" y="519211"/>
            <a:ext cx="9049406" cy="530322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599865F-3A17-CAB7-C4E9-5F57BC763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02558"/>
              </p:ext>
            </p:extLst>
          </p:nvPr>
        </p:nvGraphicFramePr>
        <p:xfrm>
          <a:off x="767255" y="1437064"/>
          <a:ext cx="10525360" cy="4942265"/>
        </p:xfrm>
        <a:graphic>
          <a:graphicData uri="http://schemas.openxmlformats.org/drawingml/2006/table">
            <a:tbl>
              <a:tblPr/>
              <a:tblGrid>
                <a:gridCol w="1629103">
                  <a:extLst>
                    <a:ext uri="{9D8B030D-6E8A-4147-A177-3AD203B41FA5}">
                      <a16:colId xmlns:a16="http://schemas.microsoft.com/office/drawing/2014/main" val="1277713685"/>
                    </a:ext>
                  </a:extLst>
                </a:gridCol>
                <a:gridCol w="2503776">
                  <a:extLst>
                    <a:ext uri="{9D8B030D-6E8A-4147-A177-3AD203B41FA5}">
                      <a16:colId xmlns:a16="http://schemas.microsoft.com/office/drawing/2014/main" val="2303005993"/>
                    </a:ext>
                  </a:extLst>
                </a:gridCol>
                <a:gridCol w="2506204">
                  <a:extLst>
                    <a:ext uri="{9D8B030D-6E8A-4147-A177-3AD203B41FA5}">
                      <a16:colId xmlns:a16="http://schemas.microsoft.com/office/drawing/2014/main" val="1097621863"/>
                    </a:ext>
                  </a:extLst>
                </a:gridCol>
                <a:gridCol w="2213028">
                  <a:extLst>
                    <a:ext uri="{9D8B030D-6E8A-4147-A177-3AD203B41FA5}">
                      <a16:colId xmlns:a16="http://schemas.microsoft.com/office/drawing/2014/main" val="2670236061"/>
                    </a:ext>
                  </a:extLst>
                </a:gridCol>
                <a:gridCol w="1673249">
                  <a:extLst>
                    <a:ext uri="{9D8B030D-6E8A-4147-A177-3AD203B41FA5}">
                      <a16:colId xmlns:a16="http://schemas.microsoft.com/office/drawing/2014/main" val="634058244"/>
                    </a:ext>
                  </a:extLst>
                </a:gridCol>
              </a:tblGrid>
              <a:tr h="6929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前言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1:1-4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基督徒與上帝相交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1:5-5:12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結語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5:13-21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408858"/>
                  </a:ext>
                </a:extLst>
              </a:tr>
              <a:tr h="7549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基督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相交的基礎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上帝是光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1:5-2:27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上帝是公義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2:28-4:6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上帝是愛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4:7-5:12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永生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相交的保</a:t>
                      </a:r>
                      <a:r>
                        <a:rPr lang="zh-CN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證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425991"/>
                  </a:ext>
                </a:extLst>
              </a:tr>
              <a:tr h="191466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基督的生命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1:1-4</a:t>
                      </a:r>
                      <a:endParaRPr lang="en-US" sz="24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8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我們若認自己的罪﹐神必</a:t>
                      </a:r>
                      <a:r>
                        <a:rPr lang="zh-TW" altLang="en-US" sz="2400" b="1" dirty="0">
                          <a:solidFill>
                            <a:srgbClr val="8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赦免</a:t>
                      </a:r>
                      <a:r>
                        <a:rPr lang="zh-TW" sz="2400" b="1" dirty="0">
                          <a:solidFill>
                            <a:srgbClr val="8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我們 </a:t>
                      </a:r>
                      <a:r>
                        <a:rPr lang="en-US" sz="2000" b="1" dirty="0">
                          <a:solidFill>
                            <a:srgbClr val="80008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(1:9)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凡從神生的就不犯罪</a:t>
                      </a:r>
                      <a:r>
                        <a:rPr lang="en-US" altLang="zh-TW" sz="2400" b="1" dirty="0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(3:9)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凡有愛心的都是由神而生</a:t>
                      </a:r>
                      <a:r>
                        <a:rPr lang="en-US" altLang="zh-TW" sz="2400" b="1" dirty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(4:7)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3366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永生的確據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5:13-21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29569"/>
                  </a:ext>
                </a:extLst>
              </a:tr>
              <a:tr h="455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>
                          <a:solidFill>
                            <a:srgbClr val="8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相交於光明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相交於公義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相交於愛裡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809647"/>
                  </a:ext>
                </a:extLst>
              </a:tr>
              <a:tr h="4824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生命之道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基督贖罪祭</a:t>
                      </a: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上帝的兒女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神先愛我們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永恆生命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904000"/>
                  </a:ext>
                </a:extLst>
              </a:tr>
              <a:tr h="164114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基督</a:t>
                      </a: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徒</a:t>
                      </a:r>
                      <a:r>
                        <a:rPr lang="zh-TW" altLang="en-US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彼此</a:t>
                      </a: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相交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769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08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599865F-3A17-CAB7-C4E9-5F57BC763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587158"/>
              </p:ext>
            </p:extLst>
          </p:nvPr>
        </p:nvGraphicFramePr>
        <p:xfrm>
          <a:off x="793505" y="1285362"/>
          <a:ext cx="10525360" cy="4942265"/>
        </p:xfrm>
        <a:graphic>
          <a:graphicData uri="http://schemas.openxmlformats.org/drawingml/2006/table">
            <a:tbl>
              <a:tblPr/>
              <a:tblGrid>
                <a:gridCol w="1629103">
                  <a:extLst>
                    <a:ext uri="{9D8B030D-6E8A-4147-A177-3AD203B41FA5}">
                      <a16:colId xmlns:a16="http://schemas.microsoft.com/office/drawing/2014/main" val="1277713685"/>
                    </a:ext>
                  </a:extLst>
                </a:gridCol>
                <a:gridCol w="2530027">
                  <a:extLst>
                    <a:ext uri="{9D8B030D-6E8A-4147-A177-3AD203B41FA5}">
                      <a16:colId xmlns:a16="http://schemas.microsoft.com/office/drawing/2014/main" val="2303005993"/>
                    </a:ext>
                  </a:extLst>
                </a:gridCol>
                <a:gridCol w="2479953">
                  <a:extLst>
                    <a:ext uri="{9D8B030D-6E8A-4147-A177-3AD203B41FA5}">
                      <a16:colId xmlns:a16="http://schemas.microsoft.com/office/drawing/2014/main" val="1097621863"/>
                    </a:ext>
                  </a:extLst>
                </a:gridCol>
                <a:gridCol w="2213028">
                  <a:extLst>
                    <a:ext uri="{9D8B030D-6E8A-4147-A177-3AD203B41FA5}">
                      <a16:colId xmlns:a16="http://schemas.microsoft.com/office/drawing/2014/main" val="2670236061"/>
                    </a:ext>
                  </a:extLst>
                </a:gridCol>
                <a:gridCol w="1673249">
                  <a:extLst>
                    <a:ext uri="{9D8B030D-6E8A-4147-A177-3AD203B41FA5}">
                      <a16:colId xmlns:a16="http://schemas.microsoft.com/office/drawing/2014/main" val="634058244"/>
                    </a:ext>
                  </a:extLst>
                </a:gridCol>
              </a:tblGrid>
              <a:tr h="6929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4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Prelude</a:t>
                      </a:r>
                      <a:endParaRPr lang="en-US" sz="24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1:1-4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Fellowship with God</a:t>
                      </a:r>
                      <a:endParaRPr lang="en-US" sz="24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1:5-5:12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4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Conclusion</a:t>
                      </a:r>
                      <a:endParaRPr lang="en-US" sz="24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5:13-21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408858"/>
                  </a:ext>
                </a:extLst>
              </a:tr>
              <a:tr h="7549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Christ As</a:t>
                      </a:r>
                      <a:endParaRPr lang="en-US" sz="20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Foundation</a:t>
                      </a:r>
                      <a:endParaRPr lang="en-US" sz="20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God Is Light</a:t>
                      </a:r>
                      <a:endParaRPr lang="en-US" sz="20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1:5-2:27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God Is </a:t>
                      </a:r>
                      <a:r>
                        <a:rPr lang="en-US" altLang="zh-CN" sz="2000" b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Righteouss</a:t>
                      </a:r>
                      <a:endParaRPr lang="en-US" sz="20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2:28-4:6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God Is Love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4:7-5:12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b="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Eteranl</a:t>
                      </a:r>
                      <a:r>
                        <a:rPr lang="en-US" altLang="zh-CN" sz="20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 Life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</a:rPr>
                        <a:t>As Promise</a:t>
                      </a:r>
                      <a:endParaRPr lang="en-US" sz="20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425991"/>
                  </a:ext>
                </a:extLst>
              </a:tr>
              <a:tr h="191466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400" b="0" dirty="0">
                          <a:solidFill>
                            <a:srgbClr val="3366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Life of Christ</a:t>
                      </a:r>
                      <a:endParaRPr lang="en-US" sz="24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1:1-4</a:t>
                      </a:r>
                      <a:endParaRPr lang="en-US" sz="24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</a:rPr>
                        <a:t> 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dirty="0">
                          <a:solidFill>
                            <a:srgbClr val="80008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</a:rPr>
                        <a:t>If we confess our sins, God will forgive us </a:t>
                      </a:r>
                      <a:r>
                        <a:rPr lang="en-US" sz="2000" b="1" dirty="0">
                          <a:solidFill>
                            <a:srgbClr val="80008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(1:9)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dirty="0">
                          <a:solidFill>
                            <a:srgbClr val="00008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</a:rPr>
                        <a:t>No one who is born of God practices sins</a:t>
                      </a:r>
                      <a:r>
                        <a:rPr lang="en-US" altLang="zh-TW" sz="2000" b="0" dirty="0">
                          <a:solidFill>
                            <a:srgbClr val="00008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(3:9)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dirty="0">
                          <a:solidFill>
                            <a:srgbClr val="8000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</a:rPr>
                        <a:t>Everyone who loves is born of God </a:t>
                      </a: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(4:7)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366FF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  <a:cs typeface="PMingLiU" panose="02020500000000000000" pitchFamily="18" charset="-12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400" b="0" dirty="0">
                          <a:solidFill>
                            <a:srgbClr val="3366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Assurance of Eternity</a:t>
                      </a:r>
                      <a:endParaRPr lang="en-US" sz="24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366FF"/>
                          </a:solidFill>
                          <a:effectLst/>
                          <a:latin typeface="+mj-lt"/>
                          <a:ea typeface="SimSun" panose="02010600030101010101" pitchFamily="2" charset="-122"/>
                        </a:rPr>
                        <a:t>5:13-21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29569"/>
                  </a:ext>
                </a:extLst>
              </a:tr>
              <a:tr h="455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dirty="0">
                          <a:solidFill>
                            <a:srgbClr val="80008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</a:rPr>
                        <a:t>Walk in Light</a:t>
                      </a:r>
                      <a:endParaRPr lang="en-US" sz="24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DFKai-SB" panose="03000509000000000000" pitchFamily="65" charset="-120"/>
                          <a:ea typeface="SimSun" panose="02010600030101010101" pitchFamily="2" charset="-122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400" b="0" dirty="0">
                          <a:solidFill>
                            <a:srgbClr val="00008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Practice Righteousness</a:t>
                      </a:r>
                      <a:endParaRPr lang="en-US" sz="24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400" b="0" dirty="0">
                          <a:solidFill>
                            <a:srgbClr val="8000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Live in Love</a:t>
                      </a:r>
                      <a:endParaRPr lang="en-US" sz="24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809647"/>
                  </a:ext>
                </a:extLst>
              </a:tr>
              <a:tr h="4824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</a:rPr>
                        <a:t>Word of Life</a:t>
                      </a:r>
                      <a:endParaRPr lang="en-US" sz="20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Christ Redeemed Us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We Are Children of God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God First Loved US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Eternal Life</a:t>
                      </a:r>
                      <a:endParaRPr lang="en-US" sz="2000" b="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904000"/>
                  </a:ext>
                </a:extLst>
              </a:tr>
              <a:tr h="164114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Fellowship with One Another</a:t>
                      </a:r>
                      <a:endParaRPr lang="en-US" sz="24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5473" marR="3547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76917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C8618F6-4D9C-3B28-FE20-51837785D64B}"/>
              </a:ext>
            </a:extLst>
          </p:cNvPr>
          <p:cNvSpPr txBox="1"/>
          <p:nvPr/>
        </p:nvSpPr>
        <p:spPr>
          <a:xfrm>
            <a:off x="3047625" y="459565"/>
            <a:ext cx="60967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800000"/>
                </a:solidFill>
                <a:ea typeface="SimHei" panose="02010609060101010101" pitchFamily="49" charset="-122"/>
              </a:rPr>
              <a:t>1 JOHN</a:t>
            </a:r>
            <a:r>
              <a:rPr lang="en-US" sz="3200" b="1" dirty="0">
                <a:solidFill>
                  <a:srgbClr val="800000"/>
                </a:solidFill>
                <a:effectLst/>
                <a:ea typeface="SimSun" panose="02010600030101010101" pitchFamily="2" charset="-122"/>
              </a:rPr>
              <a:t>: </a:t>
            </a:r>
            <a:r>
              <a:rPr lang="en-US" altLang="zh-TW" sz="3200" b="1" dirty="0">
                <a:solidFill>
                  <a:srgbClr val="800000"/>
                </a:solidFill>
                <a:effectLst/>
                <a:ea typeface="SimSun" panose="02010600030101010101" pitchFamily="2" charset="-122"/>
              </a:rPr>
              <a:t>ABIDE IN CHRIST </a:t>
            </a:r>
            <a:r>
              <a:rPr lang="en-US" sz="3200" b="1" dirty="0">
                <a:solidFill>
                  <a:srgbClr val="800000"/>
                </a:solidFill>
                <a:effectLst/>
                <a:ea typeface="SimSun" panose="02010600030101010101" pitchFamily="2" charset="-122"/>
              </a:rPr>
              <a:t>(2:28)</a:t>
            </a:r>
            <a:endParaRPr lang="en-US" sz="3200" dirty="0">
              <a:effectLst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5190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236</Words>
  <Application>Microsoft Office PowerPoint</Application>
  <PresentationFormat>Widescreen</PresentationFormat>
  <Paragraphs>84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DFKai-SB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Jinchang Chen</dc:creator>
  <cp:lastModifiedBy>Jinchang Chen</cp:lastModifiedBy>
  <cp:revision>1</cp:revision>
  <dcterms:created xsi:type="dcterms:W3CDTF">2022-12-27T19:01:07Z</dcterms:created>
  <dcterms:modified xsi:type="dcterms:W3CDTF">2022-12-28T04:27:12Z</dcterms:modified>
</cp:coreProperties>
</file>